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19"/>
  </p:notesMasterIdLst>
  <p:handoutMasterIdLst>
    <p:handoutMasterId r:id="rId20"/>
  </p:handoutMasterIdLst>
  <p:sldIdLst>
    <p:sldId id="282" r:id="rId3"/>
    <p:sldId id="284" r:id="rId4"/>
    <p:sldId id="285" r:id="rId5"/>
    <p:sldId id="287" r:id="rId6"/>
    <p:sldId id="288" r:id="rId7"/>
    <p:sldId id="289" r:id="rId8"/>
    <p:sldId id="292" r:id="rId9"/>
    <p:sldId id="290" r:id="rId10"/>
    <p:sldId id="293" r:id="rId11"/>
    <p:sldId id="294" r:id="rId12"/>
    <p:sldId id="295" r:id="rId13"/>
    <p:sldId id="296" r:id="rId14"/>
    <p:sldId id="297" r:id="rId15"/>
    <p:sldId id="302" r:id="rId16"/>
    <p:sldId id="303"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82843" autoAdjust="0"/>
  </p:normalViewPr>
  <p:slideViewPr>
    <p:cSldViewPr snapToGrid="0" showGuides="1">
      <p:cViewPr>
        <p:scale>
          <a:sx n="58" d="100"/>
          <a:sy n="58" d="100"/>
        </p:scale>
        <p:origin x="-800"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6" d="100"/>
          <a:sy n="76" d="100"/>
        </p:scale>
        <p:origin x="3264"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BDAD99-2FDC-48A1-AC48-AE1F0E7F795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5FFDA8A-CFF9-425A-B9EB-3867DC62C546}">
      <dgm:prSet phldrT="[Text]"/>
      <dgm:spPr/>
      <dgm:t>
        <a:bodyPr/>
        <a:lstStyle/>
        <a:p>
          <a:r>
            <a:rPr lang="en-US" dirty="0" smtClean="0"/>
            <a:t>NATURAL   DISASTERS</a:t>
          </a:r>
          <a:endParaRPr lang="en-US" dirty="0"/>
        </a:p>
      </dgm:t>
    </dgm:pt>
    <dgm:pt modelId="{8CD4CBBD-16BD-41BC-8EB4-FF1A9C31A9B9}" type="parTrans" cxnId="{3D1C801B-897E-4E54-99E9-F2B86F890620}">
      <dgm:prSet/>
      <dgm:spPr/>
      <dgm:t>
        <a:bodyPr/>
        <a:lstStyle/>
        <a:p>
          <a:endParaRPr lang="en-US"/>
        </a:p>
      </dgm:t>
    </dgm:pt>
    <dgm:pt modelId="{D1C881D1-6842-4849-8BF1-0AEC807C9265}" type="sibTrans" cxnId="{3D1C801B-897E-4E54-99E9-F2B86F890620}">
      <dgm:prSet/>
      <dgm:spPr/>
      <dgm:t>
        <a:bodyPr/>
        <a:lstStyle/>
        <a:p>
          <a:endParaRPr lang="en-US"/>
        </a:p>
      </dgm:t>
    </dgm:pt>
    <dgm:pt modelId="{65A12EB0-3996-43E4-8DA5-B194AB741984}">
      <dgm:prSet phldrT="[Text]"/>
      <dgm:spPr/>
      <dgm:t>
        <a:bodyPr/>
        <a:lstStyle/>
        <a:p>
          <a:r>
            <a:rPr lang="en-US" dirty="0" smtClean="0">
              <a:solidFill>
                <a:schemeClr val="tx2"/>
              </a:solidFill>
            </a:rPr>
            <a:t>Fire/wildfires</a:t>
          </a:r>
          <a:endParaRPr lang="en-US" dirty="0">
            <a:solidFill>
              <a:schemeClr val="tx2"/>
            </a:solidFill>
          </a:endParaRPr>
        </a:p>
      </dgm:t>
    </dgm:pt>
    <dgm:pt modelId="{5EE20E81-8FD7-46AF-9E36-28628C25E075}" type="parTrans" cxnId="{573D551E-340C-48E9-A5C9-4A77AFCFEB3C}">
      <dgm:prSet/>
      <dgm:spPr/>
      <dgm:t>
        <a:bodyPr/>
        <a:lstStyle/>
        <a:p>
          <a:endParaRPr lang="en-US"/>
        </a:p>
      </dgm:t>
    </dgm:pt>
    <dgm:pt modelId="{00DB676D-CA65-4832-BE16-3570D6D81C77}" type="sibTrans" cxnId="{573D551E-340C-48E9-A5C9-4A77AFCFEB3C}">
      <dgm:prSet/>
      <dgm:spPr/>
      <dgm:t>
        <a:bodyPr/>
        <a:lstStyle/>
        <a:p>
          <a:endParaRPr lang="en-US"/>
        </a:p>
      </dgm:t>
    </dgm:pt>
    <dgm:pt modelId="{F4CC9A2A-51D8-413D-BF02-A3BED81D958C}">
      <dgm:prSet phldrT="[Text]"/>
      <dgm:spPr/>
      <dgm:t>
        <a:bodyPr/>
        <a:lstStyle/>
        <a:p>
          <a:r>
            <a:rPr lang="en-US" dirty="0" smtClean="0"/>
            <a:t>MANMADE DISASTERS</a:t>
          </a:r>
          <a:endParaRPr lang="en-US" dirty="0"/>
        </a:p>
      </dgm:t>
    </dgm:pt>
    <dgm:pt modelId="{8FA0AAA1-4252-473B-B51A-24CFF36B3CFC}" type="parTrans" cxnId="{8A28D6BF-30A2-40F0-8D1E-C9A437F82FE0}">
      <dgm:prSet/>
      <dgm:spPr/>
      <dgm:t>
        <a:bodyPr/>
        <a:lstStyle/>
        <a:p>
          <a:endParaRPr lang="en-US"/>
        </a:p>
      </dgm:t>
    </dgm:pt>
    <dgm:pt modelId="{800B635B-72E9-46CB-8D1E-13264B7EB418}" type="sibTrans" cxnId="{8A28D6BF-30A2-40F0-8D1E-C9A437F82FE0}">
      <dgm:prSet/>
      <dgm:spPr/>
      <dgm:t>
        <a:bodyPr/>
        <a:lstStyle/>
        <a:p>
          <a:endParaRPr lang="en-US"/>
        </a:p>
      </dgm:t>
    </dgm:pt>
    <dgm:pt modelId="{10E2D2FD-8404-4C9C-8BA2-E37F70EC29E2}">
      <dgm:prSet phldrT="[Text]"/>
      <dgm:spPr/>
      <dgm:t>
        <a:bodyPr/>
        <a:lstStyle/>
        <a:p>
          <a:r>
            <a:rPr lang="en-US" dirty="0" smtClean="0">
              <a:solidFill>
                <a:schemeClr val="tx2"/>
              </a:solidFill>
            </a:rPr>
            <a:t>Vandalism/arson</a:t>
          </a:r>
          <a:endParaRPr lang="en-US" dirty="0">
            <a:solidFill>
              <a:schemeClr val="tx2"/>
            </a:solidFill>
          </a:endParaRPr>
        </a:p>
      </dgm:t>
    </dgm:pt>
    <dgm:pt modelId="{A666D1B4-8805-446E-B770-5B76B09E1E8A}" type="parTrans" cxnId="{68E7E447-1B12-46BB-9C59-40FB269915E7}">
      <dgm:prSet/>
      <dgm:spPr/>
      <dgm:t>
        <a:bodyPr/>
        <a:lstStyle/>
        <a:p>
          <a:endParaRPr lang="en-US"/>
        </a:p>
      </dgm:t>
    </dgm:pt>
    <dgm:pt modelId="{EC5B46A5-4AA8-480D-B3AD-E056BC3C6DFE}" type="sibTrans" cxnId="{68E7E447-1B12-46BB-9C59-40FB269915E7}">
      <dgm:prSet/>
      <dgm:spPr/>
      <dgm:t>
        <a:bodyPr/>
        <a:lstStyle/>
        <a:p>
          <a:endParaRPr lang="en-US"/>
        </a:p>
      </dgm:t>
    </dgm:pt>
    <dgm:pt modelId="{A4539483-C43E-4A60-9CA0-BED6D785B41C}">
      <dgm:prSet/>
      <dgm:spPr/>
      <dgm:t>
        <a:bodyPr/>
        <a:lstStyle/>
        <a:p>
          <a:r>
            <a:rPr lang="en-US" dirty="0" smtClean="0">
              <a:solidFill>
                <a:schemeClr val="tx2"/>
              </a:solidFill>
            </a:rPr>
            <a:t>Smoke/ash</a:t>
          </a:r>
        </a:p>
      </dgm:t>
    </dgm:pt>
    <dgm:pt modelId="{93AE58DF-3A01-4281-B5D2-42691FE18550}" type="parTrans" cxnId="{B643729F-F932-4B57-941D-678AC0FADC3D}">
      <dgm:prSet/>
      <dgm:spPr/>
      <dgm:t>
        <a:bodyPr/>
        <a:lstStyle/>
        <a:p>
          <a:endParaRPr lang="en-US"/>
        </a:p>
      </dgm:t>
    </dgm:pt>
    <dgm:pt modelId="{6E960A18-133A-49C0-A0B0-FE770F92440E}" type="sibTrans" cxnId="{B643729F-F932-4B57-941D-678AC0FADC3D}">
      <dgm:prSet/>
      <dgm:spPr/>
      <dgm:t>
        <a:bodyPr/>
        <a:lstStyle/>
        <a:p>
          <a:endParaRPr lang="en-US"/>
        </a:p>
      </dgm:t>
    </dgm:pt>
    <dgm:pt modelId="{9C3E635F-B514-4133-8D40-3B139BEDBBAC}">
      <dgm:prSet/>
      <dgm:spPr/>
      <dgm:t>
        <a:bodyPr/>
        <a:lstStyle/>
        <a:p>
          <a:r>
            <a:rPr lang="en-US" dirty="0" smtClean="0">
              <a:solidFill>
                <a:schemeClr val="tx2"/>
              </a:solidFill>
            </a:rPr>
            <a:t>Earthquake</a:t>
          </a:r>
        </a:p>
      </dgm:t>
    </dgm:pt>
    <dgm:pt modelId="{170AE4FB-56F0-4121-8402-267C732B3D8B}" type="parTrans" cxnId="{1D2D0615-0E6C-44C2-B6BF-60952D6571AD}">
      <dgm:prSet/>
      <dgm:spPr/>
      <dgm:t>
        <a:bodyPr/>
        <a:lstStyle/>
        <a:p>
          <a:endParaRPr lang="en-US"/>
        </a:p>
      </dgm:t>
    </dgm:pt>
    <dgm:pt modelId="{BBA06DC9-4DF9-490F-A648-09096AC97EDB}" type="sibTrans" cxnId="{1D2D0615-0E6C-44C2-B6BF-60952D6571AD}">
      <dgm:prSet/>
      <dgm:spPr/>
      <dgm:t>
        <a:bodyPr/>
        <a:lstStyle/>
        <a:p>
          <a:endParaRPr lang="en-US"/>
        </a:p>
      </dgm:t>
    </dgm:pt>
    <dgm:pt modelId="{2B5D7C4F-10C9-4063-BAAC-16D914F2838E}">
      <dgm:prSet/>
      <dgm:spPr/>
      <dgm:t>
        <a:bodyPr/>
        <a:lstStyle/>
        <a:p>
          <a:r>
            <a:rPr lang="en-US" dirty="0" smtClean="0">
              <a:solidFill>
                <a:schemeClr val="tx2"/>
              </a:solidFill>
            </a:rPr>
            <a:t>Flood/rain storms</a:t>
          </a:r>
        </a:p>
      </dgm:t>
    </dgm:pt>
    <dgm:pt modelId="{290552D3-4584-49A5-9C9E-1DD1F2242D95}" type="parTrans" cxnId="{5BA625B0-0F76-4C96-ABFA-B76EFEF1A924}">
      <dgm:prSet/>
      <dgm:spPr/>
      <dgm:t>
        <a:bodyPr/>
        <a:lstStyle/>
        <a:p>
          <a:endParaRPr lang="en-US"/>
        </a:p>
      </dgm:t>
    </dgm:pt>
    <dgm:pt modelId="{E6FF5FA4-5FE2-4133-91EB-2229BF5593A3}" type="sibTrans" cxnId="{5BA625B0-0F76-4C96-ABFA-B76EFEF1A924}">
      <dgm:prSet/>
      <dgm:spPr/>
      <dgm:t>
        <a:bodyPr/>
        <a:lstStyle/>
        <a:p>
          <a:endParaRPr lang="en-US"/>
        </a:p>
      </dgm:t>
    </dgm:pt>
    <dgm:pt modelId="{58B77F28-6CFD-488B-B2CF-82A7CDBD4600}">
      <dgm:prSet/>
      <dgm:spPr/>
      <dgm:t>
        <a:bodyPr/>
        <a:lstStyle/>
        <a:p>
          <a:r>
            <a:rPr lang="en-US" dirty="0" smtClean="0">
              <a:solidFill>
                <a:schemeClr val="tx2"/>
              </a:solidFill>
            </a:rPr>
            <a:t>Tornado/high winds</a:t>
          </a:r>
        </a:p>
      </dgm:t>
    </dgm:pt>
    <dgm:pt modelId="{78A5CD4A-02BF-471B-B5A3-63C5AF0E2381}" type="parTrans" cxnId="{7F4ECD47-EC6F-48BA-BF60-18DB2794B9A3}">
      <dgm:prSet/>
      <dgm:spPr/>
      <dgm:t>
        <a:bodyPr/>
        <a:lstStyle/>
        <a:p>
          <a:endParaRPr lang="en-US"/>
        </a:p>
      </dgm:t>
    </dgm:pt>
    <dgm:pt modelId="{95B3650F-C014-496F-A7A6-9434B4C2C22C}" type="sibTrans" cxnId="{7F4ECD47-EC6F-48BA-BF60-18DB2794B9A3}">
      <dgm:prSet/>
      <dgm:spPr/>
      <dgm:t>
        <a:bodyPr/>
        <a:lstStyle/>
        <a:p>
          <a:endParaRPr lang="en-US"/>
        </a:p>
      </dgm:t>
    </dgm:pt>
    <dgm:pt modelId="{CC184E46-5B25-4AA6-8EB0-02B047C7E6ED}">
      <dgm:prSet/>
      <dgm:spPr/>
      <dgm:t>
        <a:bodyPr/>
        <a:lstStyle/>
        <a:p>
          <a:r>
            <a:rPr lang="en-US" dirty="0" smtClean="0">
              <a:solidFill>
                <a:schemeClr val="tx2"/>
              </a:solidFill>
            </a:rPr>
            <a:t>Tsunami</a:t>
          </a:r>
        </a:p>
      </dgm:t>
    </dgm:pt>
    <dgm:pt modelId="{ED025CA6-FC26-46EA-A8AC-6AF8DC0738EA}" type="parTrans" cxnId="{58C0FB3E-BBF5-4F92-9BCE-7C5D6D38978C}">
      <dgm:prSet/>
      <dgm:spPr/>
      <dgm:t>
        <a:bodyPr/>
        <a:lstStyle/>
        <a:p>
          <a:endParaRPr lang="en-US"/>
        </a:p>
      </dgm:t>
    </dgm:pt>
    <dgm:pt modelId="{ACE69312-DBC9-4E3F-AA21-40D0C6100B32}" type="sibTrans" cxnId="{58C0FB3E-BBF5-4F92-9BCE-7C5D6D38978C}">
      <dgm:prSet/>
      <dgm:spPr/>
      <dgm:t>
        <a:bodyPr/>
        <a:lstStyle/>
        <a:p>
          <a:endParaRPr lang="en-US"/>
        </a:p>
      </dgm:t>
    </dgm:pt>
    <dgm:pt modelId="{16910B78-F112-41FC-B6DD-E50181F41D9E}">
      <dgm:prSet/>
      <dgm:spPr/>
      <dgm:t>
        <a:bodyPr/>
        <a:lstStyle/>
        <a:p>
          <a:r>
            <a:rPr lang="en-US" dirty="0" smtClean="0">
              <a:solidFill>
                <a:schemeClr val="tx2"/>
              </a:solidFill>
            </a:rPr>
            <a:t>Water leaks/sewage</a:t>
          </a:r>
        </a:p>
      </dgm:t>
    </dgm:pt>
    <dgm:pt modelId="{57A88D0F-F438-42DA-B7FD-A6ED539B3A7E}" type="parTrans" cxnId="{752B9471-7C6B-482A-A74A-85019B418077}">
      <dgm:prSet/>
      <dgm:spPr/>
      <dgm:t>
        <a:bodyPr/>
        <a:lstStyle/>
        <a:p>
          <a:endParaRPr lang="en-US"/>
        </a:p>
      </dgm:t>
    </dgm:pt>
    <dgm:pt modelId="{8E850E51-19C7-48DD-ADBB-41D70F616E1E}" type="sibTrans" cxnId="{752B9471-7C6B-482A-A74A-85019B418077}">
      <dgm:prSet/>
      <dgm:spPr/>
      <dgm:t>
        <a:bodyPr/>
        <a:lstStyle/>
        <a:p>
          <a:endParaRPr lang="en-US"/>
        </a:p>
      </dgm:t>
    </dgm:pt>
    <dgm:pt modelId="{B180BF76-BD96-4F98-B0CA-5CA725A1029A}">
      <dgm:prSet/>
      <dgm:spPr/>
      <dgm:t>
        <a:bodyPr/>
        <a:lstStyle/>
        <a:p>
          <a:r>
            <a:rPr lang="en-US" dirty="0" smtClean="0">
              <a:solidFill>
                <a:schemeClr val="tx2"/>
              </a:solidFill>
            </a:rPr>
            <a:t>Electrical/construction accidents</a:t>
          </a:r>
        </a:p>
      </dgm:t>
    </dgm:pt>
    <dgm:pt modelId="{ED61233E-7A84-4658-9E57-D0E66012092B}" type="parTrans" cxnId="{A0A88141-33A3-48A6-B1EE-896632B4EE8E}">
      <dgm:prSet/>
      <dgm:spPr/>
      <dgm:t>
        <a:bodyPr/>
        <a:lstStyle/>
        <a:p>
          <a:endParaRPr lang="en-US"/>
        </a:p>
      </dgm:t>
    </dgm:pt>
    <dgm:pt modelId="{2B1EC35A-0CEC-4A52-B3F3-31CD4BFDFAA4}" type="sibTrans" cxnId="{A0A88141-33A3-48A6-B1EE-896632B4EE8E}">
      <dgm:prSet/>
      <dgm:spPr/>
      <dgm:t>
        <a:bodyPr/>
        <a:lstStyle/>
        <a:p>
          <a:endParaRPr lang="en-US"/>
        </a:p>
      </dgm:t>
    </dgm:pt>
    <dgm:pt modelId="{BD02BB6C-3ABD-42AE-9A24-096E3AD89FCC}">
      <dgm:prSet/>
      <dgm:spPr/>
      <dgm:t>
        <a:bodyPr/>
        <a:lstStyle/>
        <a:p>
          <a:r>
            <a:rPr lang="en-US" dirty="0" smtClean="0">
              <a:solidFill>
                <a:schemeClr val="tx2"/>
              </a:solidFill>
            </a:rPr>
            <a:t>Bombs/terrorists</a:t>
          </a:r>
        </a:p>
      </dgm:t>
    </dgm:pt>
    <dgm:pt modelId="{DB265894-385D-432B-98CB-560A7F0B4B9A}" type="parTrans" cxnId="{2FB363C3-3BBA-46AA-A9FC-9014E7AAF93D}">
      <dgm:prSet/>
      <dgm:spPr/>
      <dgm:t>
        <a:bodyPr/>
        <a:lstStyle/>
        <a:p>
          <a:endParaRPr lang="en-US"/>
        </a:p>
      </dgm:t>
    </dgm:pt>
    <dgm:pt modelId="{425099E5-26CF-4DF5-8E65-BA269E0F7D10}" type="sibTrans" cxnId="{2FB363C3-3BBA-46AA-A9FC-9014E7AAF93D}">
      <dgm:prSet/>
      <dgm:spPr/>
      <dgm:t>
        <a:bodyPr/>
        <a:lstStyle/>
        <a:p>
          <a:endParaRPr lang="en-US"/>
        </a:p>
      </dgm:t>
    </dgm:pt>
    <dgm:pt modelId="{C3278CB7-1FF7-4C37-B6B3-B9E66E4DEE7D}">
      <dgm:prSet/>
      <dgm:spPr/>
      <dgm:t>
        <a:bodyPr/>
        <a:lstStyle/>
        <a:p>
          <a:r>
            <a:rPr lang="en-US" dirty="0" smtClean="0">
              <a:solidFill>
                <a:schemeClr val="tx2"/>
              </a:solidFill>
            </a:rPr>
            <a:t>Chemical explosions</a:t>
          </a:r>
        </a:p>
      </dgm:t>
    </dgm:pt>
    <dgm:pt modelId="{A9C0ACC5-DB71-4028-B092-6B939C2EFC99}" type="parTrans" cxnId="{B5E1463E-ABF3-4D70-9F1B-B30A576C03ED}">
      <dgm:prSet/>
      <dgm:spPr/>
      <dgm:t>
        <a:bodyPr/>
        <a:lstStyle/>
        <a:p>
          <a:endParaRPr lang="en-US"/>
        </a:p>
      </dgm:t>
    </dgm:pt>
    <dgm:pt modelId="{DE2E0453-1B43-48A1-893E-A7791FD9611F}" type="sibTrans" cxnId="{B5E1463E-ABF3-4D70-9F1B-B30A576C03ED}">
      <dgm:prSet/>
      <dgm:spPr/>
      <dgm:t>
        <a:bodyPr/>
        <a:lstStyle/>
        <a:p>
          <a:endParaRPr lang="en-US"/>
        </a:p>
      </dgm:t>
    </dgm:pt>
    <dgm:pt modelId="{7ADBF577-FEA8-407F-9DC8-DC66A053D3CF}">
      <dgm:prSet/>
      <dgm:spPr/>
      <dgm:t>
        <a:bodyPr/>
        <a:lstStyle/>
        <a:p>
          <a:r>
            <a:rPr lang="en-US" dirty="0" smtClean="0">
              <a:solidFill>
                <a:schemeClr val="tx2"/>
              </a:solidFill>
            </a:rPr>
            <a:t>Volcano </a:t>
          </a:r>
        </a:p>
      </dgm:t>
    </dgm:pt>
    <dgm:pt modelId="{D45F0138-3500-407A-A631-1FCCB8AD013F}" type="parTrans" cxnId="{5AADB099-1785-4A7A-80F1-A3DD4554D151}">
      <dgm:prSet/>
      <dgm:spPr/>
      <dgm:t>
        <a:bodyPr/>
        <a:lstStyle/>
        <a:p>
          <a:endParaRPr lang="en-US"/>
        </a:p>
      </dgm:t>
    </dgm:pt>
    <dgm:pt modelId="{116E2BFC-CBD3-4D16-9BC0-1AD46A58422B}" type="sibTrans" cxnId="{5AADB099-1785-4A7A-80F1-A3DD4554D151}">
      <dgm:prSet/>
      <dgm:spPr/>
      <dgm:t>
        <a:bodyPr/>
        <a:lstStyle/>
        <a:p>
          <a:endParaRPr lang="en-US"/>
        </a:p>
      </dgm:t>
    </dgm:pt>
    <dgm:pt modelId="{06062C95-E227-416E-B359-C2116CBA845E}" type="pres">
      <dgm:prSet presAssocID="{B4BDAD99-2FDC-48A1-AC48-AE1F0E7F795E}" presName="Name0" presStyleCnt="0">
        <dgm:presLayoutVars>
          <dgm:dir/>
          <dgm:animLvl val="lvl"/>
          <dgm:resizeHandles val="exact"/>
        </dgm:presLayoutVars>
      </dgm:prSet>
      <dgm:spPr/>
      <dgm:t>
        <a:bodyPr/>
        <a:lstStyle/>
        <a:p>
          <a:endParaRPr lang="en-US"/>
        </a:p>
      </dgm:t>
    </dgm:pt>
    <dgm:pt modelId="{46F944F3-4E20-45CD-AB62-4ED68F49599D}" type="pres">
      <dgm:prSet presAssocID="{75FFDA8A-CFF9-425A-B9EB-3867DC62C546}" presName="composite" presStyleCnt="0"/>
      <dgm:spPr/>
    </dgm:pt>
    <dgm:pt modelId="{A0451387-EFAD-41C8-9A2E-F59E8731B6A4}" type="pres">
      <dgm:prSet presAssocID="{75FFDA8A-CFF9-425A-B9EB-3867DC62C546}" presName="parTx" presStyleLbl="alignNode1" presStyleIdx="0" presStyleCnt="2">
        <dgm:presLayoutVars>
          <dgm:chMax val="0"/>
          <dgm:chPref val="0"/>
          <dgm:bulletEnabled val="1"/>
        </dgm:presLayoutVars>
      </dgm:prSet>
      <dgm:spPr/>
      <dgm:t>
        <a:bodyPr/>
        <a:lstStyle/>
        <a:p>
          <a:endParaRPr lang="en-US"/>
        </a:p>
      </dgm:t>
    </dgm:pt>
    <dgm:pt modelId="{0A50DEEE-7538-404A-B584-5EED8664072D}" type="pres">
      <dgm:prSet presAssocID="{75FFDA8A-CFF9-425A-B9EB-3867DC62C546}" presName="desTx" presStyleLbl="alignAccFollowNode1" presStyleIdx="0" presStyleCnt="2" custLinFactNeighborX="-413" custLinFactNeighborY="828">
        <dgm:presLayoutVars>
          <dgm:bulletEnabled val="1"/>
        </dgm:presLayoutVars>
      </dgm:prSet>
      <dgm:spPr/>
      <dgm:t>
        <a:bodyPr/>
        <a:lstStyle/>
        <a:p>
          <a:endParaRPr lang="en-US"/>
        </a:p>
      </dgm:t>
    </dgm:pt>
    <dgm:pt modelId="{1D3D5D59-A8DF-4E4E-A0E2-9A31B0D70820}" type="pres">
      <dgm:prSet presAssocID="{D1C881D1-6842-4849-8BF1-0AEC807C9265}" presName="space" presStyleCnt="0"/>
      <dgm:spPr/>
    </dgm:pt>
    <dgm:pt modelId="{05B62588-55A7-4EF0-9C28-8138F4D80540}" type="pres">
      <dgm:prSet presAssocID="{F4CC9A2A-51D8-413D-BF02-A3BED81D958C}" presName="composite" presStyleCnt="0"/>
      <dgm:spPr/>
    </dgm:pt>
    <dgm:pt modelId="{14DE4F8B-2886-46CF-B500-E9305F94D474}" type="pres">
      <dgm:prSet presAssocID="{F4CC9A2A-51D8-413D-BF02-A3BED81D958C}" presName="parTx" presStyleLbl="alignNode1" presStyleIdx="1" presStyleCnt="2">
        <dgm:presLayoutVars>
          <dgm:chMax val="0"/>
          <dgm:chPref val="0"/>
          <dgm:bulletEnabled val="1"/>
        </dgm:presLayoutVars>
      </dgm:prSet>
      <dgm:spPr/>
      <dgm:t>
        <a:bodyPr/>
        <a:lstStyle/>
        <a:p>
          <a:endParaRPr lang="en-US"/>
        </a:p>
      </dgm:t>
    </dgm:pt>
    <dgm:pt modelId="{F6E94E42-374D-42A2-9F09-926AB4673CB8}" type="pres">
      <dgm:prSet presAssocID="{F4CC9A2A-51D8-413D-BF02-A3BED81D958C}" presName="desTx" presStyleLbl="alignAccFollowNode1" presStyleIdx="1" presStyleCnt="2">
        <dgm:presLayoutVars>
          <dgm:bulletEnabled val="1"/>
        </dgm:presLayoutVars>
      </dgm:prSet>
      <dgm:spPr/>
      <dgm:t>
        <a:bodyPr/>
        <a:lstStyle/>
        <a:p>
          <a:endParaRPr lang="en-US"/>
        </a:p>
      </dgm:t>
    </dgm:pt>
  </dgm:ptLst>
  <dgm:cxnLst>
    <dgm:cxn modelId="{6DAF6E4A-0533-4C7C-84C2-727FBCC515D1}" type="presOf" srcId="{CC184E46-5B25-4AA6-8EB0-02B047C7E6ED}" destId="{0A50DEEE-7538-404A-B584-5EED8664072D}" srcOrd="0" destOrd="5" presId="urn:microsoft.com/office/officeart/2005/8/layout/hList1"/>
    <dgm:cxn modelId="{FBCFA9A2-7323-4AD9-899A-4F3B50AF208F}" type="presOf" srcId="{A4539483-C43E-4A60-9CA0-BED6D785B41C}" destId="{0A50DEEE-7538-404A-B584-5EED8664072D}" srcOrd="0" destOrd="1" presId="urn:microsoft.com/office/officeart/2005/8/layout/hList1"/>
    <dgm:cxn modelId="{B5E1463E-ABF3-4D70-9F1B-B30A576C03ED}" srcId="{F4CC9A2A-51D8-413D-BF02-A3BED81D958C}" destId="{C3278CB7-1FF7-4C37-B6B3-B9E66E4DEE7D}" srcOrd="4" destOrd="0" parTransId="{A9C0ACC5-DB71-4028-B092-6B939C2EFC99}" sibTransId="{DE2E0453-1B43-48A1-893E-A7791FD9611F}"/>
    <dgm:cxn modelId="{B87F2E09-7975-4DB4-9100-3756672F771E}" type="presOf" srcId="{75FFDA8A-CFF9-425A-B9EB-3867DC62C546}" destId="{A0451387-EFAD-41C8-9A2E-F59E8731B6A4}" srcOrd="0" destOrd="0" presId="urn:microsoft.com/office/officeart/2005/8/layout/hList1"/>
    <dgm:cxn modelId="{F96C36D8-1237-4440-B8D6-A5FD27513EE3}" type="presOf" srcId="{C3278CB7-1FF7-4C37-B6B3-B9E66E4DEE7D}" destId="{F6E94E42-374D-42A2-9F09-926AB4673CB8}" srcOrd="0" destOrd="4" presId="urn:microsoft.com/office/officeart/2005/8/layout/hList1"/>
    <dgm:cxn modelId="{1D2D0615-0E6C-44C2-B6BF-60952D6571AD}" srcId="{75FFDA8A-CFF9-425A-B9EB-3867DC62C546}" destId="{9C3E635F-B514-4133-8D40-3B139BEDBBAC}" srcOrd="2" destOrd="0" parTransId="{170AE4FB-56F0-4121-8402-267C732B3D8B}" sibTransId="{BBA06DC9-4DF9-490F-A648-09096AC97EDB}"/>
    <dgm:cxn modelId="{FFBB92F2-5253-4DB3-8108-EC92BDD31552}" type="presOf" srcId="{9C3E635F-B514-4133-8D40-3B139BEDBBAC}" destId="{0A50DEEE-7538-404A-B584-5EED8664072D}" srcOrd="0" destOrd="2" presId="urn:microsoft.com/office/officeart/2005/8/layout/hList1"/>
    <dgm:cxn modelId="{B643729F-F932-4B57-941D-678AC0FADC3D}" srcId="{75FFDA8A-CFF9-425A-B9EB-3867DC62C546}" destId="{A4539483-C43E-4A60-9CA0-BED6D785B41C}" srcOrd="1" destOrd="0" parTransId="{93AE58DF-3A01-4281-B5D2-42691FE18550}" sibTransId="{6E960A18-133A-49C0-A0B0-FE770F92440E}"/>
    <dgm:cxn modelId="{573D551E-340C-48E9-A5C9-4A77AFCFEB3C}" srcId="{75FFDA8A-CFF9-425A-B9EB-3867DC62C546}" destId="{65A12EB0-3996-43E4-8DA5-B194AB741984}" srcOrd="0" destOrd="0" parTransId="{5EE20E81-8FD7-46AF-9E36-28628C25E075}" sibTransId="{00DB676D-CA65-4832-BE16-3570D6D81C77}"/>
    <dgm:cxn modelId="{0479EF33-8674-4821-8179-0215277DC7FC}" type="presOf" srcId="{65A12EB0-3996-43E4-8DA5-B194AB741984}" destId="{0A50DEEE-7538-404A-B584-5EED8664072D}" srcOrd="0" destOrd="0" presId="urn:microsoft.com/office/officeart/2005/8/layout/hList1"/>
    <dgm:cxn modelId="{369E123A-9BE8-4B2A-B3B2-AA89849FFD6D}" type="presOf" srcId="{B180BF76-BD96-4F98-B0CA-5CA725A1029A}" destId="{F6E94E42-374D-42A2-9F09-926AB4673CB8}" srcOrd="0" destOrd="2" presId="urn:microsoft.com/office/officeart/2005/8/layout/hList1"/>
    <dgm:cxn modelId="{A0A88141-33A3-48A6-B1EE-896632B4EE8E}" srcId="{F4CC9A2A-51D8-413D-BF02-A3BED81D958C}" destId="{B180BF76-BD96-4F98-B0CA-5CA725A1029A}" srcOrd="2" destOrd="0" parTransId="{ED61233E-7A84-4658-9E57-D0E66012092B}" sibTransId="{2B1EC35A-0CEC-4A52-B3F3-31CD4BFDFAA4}"/>
    <dgm:cxn modelId="{8A28D6BF-30A2-40F0-8D1E-C9A437F82FE0}" srcId="{B4BDAD99-2FDC-48A1-AC48-AE1F0E7F795E}" destId="{F4CC9A2A-51D8-413D-BF02-A3BED81D958C}" srcOrd="1" destOrd="0" parTransId="{8FA0AAA1-4252-473B-B51A-24CFF36B3CFC}" sibTransId="{800B635B-72E9-46CB-8D1E-13264B7EB418}"/>
    <dgm:cxn modelId="{597314D6-4CD9-494E-8B70-2444D86DE84C}" type="presOf" srcId="{58B77F28-6CFD-488B-B2CF-82A7CDBD4600}" destId="{0A50DEEE-7538-404A-B584-5EED8664072D}" srcOrd="0" destOrd="4" presId="urn:microsoft.com/office/officeart/2005/8/layout/hList1"/>
    <dgm:cxn modelId="{68E7E447-1B12-46BB-9C59-40FB269915E7}" srcId="{F4CC9A2A-51D8-413D-BF02-A3BED81D958C}" destId="{10E2D2FD-8404-4C9C-8BA2-E37F70EC29E2}" srcOrd="0" destOrd="0" parTransId="{A666D1B4-8805-446E-B770-5B76B09E1E8A}" sibTransId="{EC5B46A5-4AA8-480D-B3AD-E056BC3C6DFE}"/>
    <dgm:cxn modelId="{58C0FB3E-BBF5-4F92-9BCE-7C5D6D38978C}" srcId="{75FFDA8A-CFF9-425A-B9EB-3867DC62C546}" destId="{CC184E46-5B25-4AA6-8EB0-02B047C7E6ED}" srcOrd="5" destOrd="0" parTransId="{ED025CA6-FC26-46EA-A8AC-6AF8DC0738EA}" sibTransId="{ACE69312-DBC9-4E3F-AA21-40D0C6100B32}"/>
    <dgm:cxn modelId="{752B9471-7C6B-482A-A74A-85019B418077}" srcId="{F4CC9A2A-51D8-413D-BF02-A3BED81D958C}" destId="{16910B78-F112-41FC-B6DD-E50181F41D9E}" srcOrd="1" destOrd="0" parTransId="{57A88D0F-F438-42DA-B7FD-A6ED539B3A7E}" sibTransId="{8E850E51-19C7-48DD-ADBB-41D70F616E1E}"/>
    <dgm:cxn modelId="{BA56E2CB-768F-4DCE-9302-57F937C1BEF2}" type="presOf" srcId="{F4CC9A2A-51D8-413D-BF02-A3BED81D958C}" destId="{14DE4F8B-2886-46CF-B500-E9305F94D474}" srcOrd="0" destOrd="0" presId="urn:microsoft.com/office/officeart/2005/8/layout/hList1"/>
    <dgm:cxn modelId="{7F4ECD47-EC6F-48BA-BF60-18DB2794B9A3}" srcId="{75FFDA8A-CFF9-425A-B9EB-3867DC62C546}" destId="{58B77F28-6CFD-488B-B2CF-82A7CDBD4600}" srcOrd="4" destOrd="0" parTransId="{78A5CD4A-02BF-471B-B5A3-63C5AF0E2381}" sibTransId="{95B3650F-C014-496F-A7A6-9434B4C2C22C}"/>
    <dgm:cxn modelId="{EE83B032-7192-4C73-8E59-254FE77AE322}" type="presOf" srcId="{10E2D2FD-8404-4C9C-8BA2-E37F70EC29E2}" destId="{F6E94E42-374D-42A2-9F09-926AB4673CB8}" srcOrd="0" destOrd="0" presId="urn:microsoft.com/office/officeart/2005/8/layout/hList1"/>
    <dgm:cxn modelId="{77F4C4B1-2E66-403D-937F-D8DF385BEFD6}" type="presOf" srcId="{16910B78-F112-41FC-B6DD-E50181F41D9E}" destId="{F6E94E42-374D-42A2-9F09-926AB4673CB8}" srcOrd="0" destOrd="1" presId="urn:microsoft.com/office/officeart/2005/8/layout/hList1"/>
    <dgm:cxn modelId="{5BA625B0-0F76-4C96-ABFA-B76EFEF1A924}" srcId="{75FFDA8A-CFF9-425A-B9EB-3867DC62C546}" destId="{2B5D7C4F-10C9-4063-BAAC-16D914F2838E}" srcOrd="3" destOrd="0" parTransId="{290552D3-4584-49A5-9C9E-1DD1F2242D95}" sibTransId="{E6FF5FA4-5FE2-4133-91EB-2229BF5593A3}"/>
    <dgm:cxn modelId="{E769D285-3E10-40BC-9A3F-4738477C8433}" type="presOf" srcId="{BD02BB6C-3ABD-42AE-9A24-096E3AD89FCC}" destId="{F6E94E42-374D-42A2-9F09-926AB4673CB8}" srcOrd="0" destOrd="3" presId="urn:microsoft.com/office/officeart/2005/8/layout/hList1"/>
    <dgm:cxn modelId="{5AADB099-1785-4A7A-80F1-A3DD4554D151}" srcId="{75FFDA8A-CFF9-425A-B9EB-3867DC62C546}" destId="{7ADBF577-FEA8-407F-9DC8-DC66A053D3CF}" srcOrd="6" destOrd="0" parTransId="{D45F0138-3500-407A-A631-1FCCB8AD013F}" sibTransId="{116E2BFC-CBD3-4D16-9BC0-1AD46A58422B}"/>
    <dgm:cxn modelId="{2FB363C3-3BBA-46AA-A9FC-9014E7AAF93D}" srcId="{F4CC9A2A-51D8-413D-BF02-A3BED81D958C}" destId="{BD02BB6C-3ABD-42AE-9A24-096E3AD89FCC}" srcOrd="3" destOrd="0" parTransId="{DB265894-385D-432B-98CB-560A7F0B4B9A}" sibTransId="{425099E5-26CF-4DF5-8E65-BA269E0F7D10}"/>
    <dgm:cxn modelId="{6D37558E-3562-4FC7-90B3-FEA19501AD6E}" type="presOf" srcId="{7ADBF577-FEA8-407F-9DC8-DC66A053D3CF}" destId="{0A50DEEE-7538-404A-B584-5EED8664072D}" srcOrd="0" destOrd="6" presId="urn:microsoft.com/office/officeart/2005/8/layout/hList1"/>
    <dgm:cxn modelId="{3D1C801B-897E-4E54-99E9-F2B86F890620}" srcId="{B4BDAD99-2FDC-48A1-AC48-AE1F0E7F795E}" destId="{75FFDA8A-CFF9-425A-B9EB-3867DC62C546}" srcOrd="0" destOrd="0" parTransId="{8CD4CBBD-16BD-41BC-8EB4-FF1A9C31A9B9}" sibTransId="{D1C881D1-6842-4849-8BF1-0AEC807C9265}"/>
    <dgm:cxn modelId="{D7560489-0022-481D-A920-A95267E1224C}" type="presOf" srcId="{2B5D7C4F-10C9-4063-BAAC-16D914F2838E}" destId="{0A50DEEE-7538-404A-B584-5EED8664072D}" srcOrd="0" destOrd="3" presId="urn:microsoft.com/office/officeart/2005/8/layout/hList1"/>
    <dgm:cxn modelId="{2482F556-C369-4FAB-BF85-51104EB1F8A7}" type="presOf" srcId="{B4BDAD99-2FDC-48A1-AC48-AE1F0E7F795E}" destId="{06062C95-E227-416E-B359-C2116CBA845E}" srcOrd="0" destOrd="0" presId="urn:microsoft.com/office/officeart/2005/8/layout/hList1"/>
    <dgm:cxn modelId="{6BA187A3-AE10-4044-A12A-FB281DED19BC}" type="presParOf" srcId="{06062C95-E227-416E-B359-C2116CBA845E}" destId="{46F944F3-4E20-45CD-AB62-4ED68F49599D}" srcOrd="0" destOrd="0" presId="urn:microsoft.com/office/officeart/2005/8/layout/hList1"/>
    <dgm:cxn modelId="{5D096142-3C9A-45C1-85FF-A1D5038F5489}" type="presParOf" srcId="{46F944F3-4E20-45CD-AB62-4ED68F49599D}" destId="{A0451387-EFAD-41C8-9A2E-F59E8731B6A4}" srcOrd="0" destOrd="0" presId="urn:microsoft.com/office/officeart/2005/8/layout/hList1"/>
    <dgm:cxn modelId="{F2A29536-48B4-4E2C-A15E-26746AE32189}" type="presParOf" srcId="{46F944F3-4E20-45CD-AB62-4ED68F49599D}" destId="{0A50DEEE-7538-404A-B584-5EED8664072D}" srcOrd="1" destOrd="0" presId="urn:microsoft.com/office/officeart/2005/8/layout/hList1"/>
    <dgm:cxn modelId="{F9FB93CD-EB62-441B-B1ED-22DE319BBAA4}" type="presParOf" srcId="{06062C95-E227-416E-B359-C2116CBA845E}" destId="{1D3D5D59-A8DF-4E4E-A0E2-9A31B0D70820}" srcOrd="1" destOrd="0" presId="urn:microsoft.com/office/officeart/2005/8/layout/hList1"/>
    <dgm:cxn modelId="{35282245-94CC-41AD-B550-E08BEC49AF02}" type="presParOf" srcId="{06062C95-E227-416E-B359-C2116CBA845E}" destId="{05B62588-55A7-4EF0-9C28-8138F4D80540}" srcOrd="2" destOrd="0" presId="urn:microsoft.com/office/officeart/2005/8/layout/hList1"/>
    <dgm:cxn modelId="{50E596CC-2558-4D44-B536-5539E2FB33A0}" type="presParOf" srcId="{05B62588-55A7-4EF0-9C28-8138F4D80540}" destId="{14DE4F8B-2886-46CF-B500-E9305F94D474}" srcOrd="0" destOrd="0" presId="urn:microsoft.com/office/officeart/2005/8/layout/hList1"/>
    <dgm:cxn modelId="{A68A6040-2DFB-4AB7-B392-1B15C3BB435F}" type="presParOf" srcId="{05B62588-55A7-4EF0-9C28-8138F4D80540}" destId="{F6E94E42-374D-42A2-9F09-926AB4673CB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0935D3-28A5-4FB0-B54B-6368AA9113D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5DC9DCBC-FE9D-492D-939F-2593E00424B4}">
      <dgm:prSet phldrT="[Text]"/>
      <dgm:spPr/>
      <dgm:t>
        <a:bodyPr/>
        <a:lstStyle/>
        <a:p>
          <a:r>
            <a:rPr lang="en-US" dirty="0" smtClean="0">
              <a:solidFill>
                <a:schemeClr val="accent3"/>
              </a:solidFill>
            </a:rPr>
            <a:t>Before</a:t>
          </a:r>
          <a:endParaRPr lang="en-US" dirty="0">
            <a:solidFill>
              <a:schemeClr val="accent3"/>
            </a:solidFill>
          </a:endParaRPr>
        </a:p>
      </dgm:t>
    </dgm:pt>
    <dgm:pt modelId="{D2145976-842B-46B8-9A78-9F5BB7521A33}" type="parTrans" cxnId="{3B6A3CA8-DCFE-4F4F-89E2-C0110358C869}">
      <dgm:prSet/>
      <dgm:spPr/>
      <dgm:t>
        <a:bodyPr/>
        <a:lstStyle/>
        <a:p>
          <a:endParaRPr lang="en-US"/>
        </a:p>
      </dgm:t>
    </dgm:pt>
    <dgm:pt modelId="{7E350E05-E87F-4DF0-A617-92F38A4D26EE}" type="sibTrans" cxnId="{3B6A3CA8-DCFE-4F4F-89E2-C0110358C869}">
      <dgm:prSet/>
      <dgm:spPr/>
      <dgm:t>
        <a:bodyPr/>
        <a:lstStyle/>
        <a:p>
          <a:endParaRPr lang="en-US"/>
        </a:p>
      </dgm:t>
    </dgm:pt>
    <dgm:pt modelId="{9A4AEFF5-DB25-487C-83BA-551ED4A0C4C7}">
      <dgm:prSet phldrT="[Text]"/>
      <dgm:spPr/>
      <dgm:t>
        <a:bodyPr/>
        <a:lstStyle/>
        <a:p>
          <a:r>
            <a:rPr lang="en-US" dirty="0" smtClean="0">
              <a:solidFill>
                <a:schemeClr val="accent3"/>
              </a:solidFill>
            </a:rPr>
            <a:t>Prevention</a:t>
          </a:r>
          <a:endParaRPr lang="en-US" dirty="0">
            <a:solidFill>
              <a:schemeClr val="accent3"/>
            </a:solidFill>
          </a:endParaRPr>
        </a:p>
      </dgm:t>
    </dgm:pt>
    <dgm:pt modelId="{06FDB57E-CD9D-42A8-A5D4-032AD87CDE1C}" type="parTrans" cxnId="{3F63CECD-D113-45E8-96CC-5EF68EB2144B}">
      <dgm:prSet/>
      <dgm:spPr/>
      <dgm:t>
        <a:bodyPr/>
        <a:lstStyle/>
        <a:p>
          <a:endParaRPr lang="en-US"/>
        </a:p>
      </dgm:t>
    </dgm:pt>
    <dgm:pt modelId="{30451DE7-DBF8-4AEC-9AC6-702773C6FD0F}" type="sibTrans" cxnId="{3F63CECD-D113-45E8-96CC-5EF68EB2144B}">
      <dgm:prSet/>
      <dgm:spPr/>
      <dgm:t>
        <a:bodyPr/>
        <a:lstStyle/>
        <a:p>
          <a:endParaRPr lang="en-US"/>
        </a:p>
      </dgm:t>
    </dgm:pt>
    <dgm:pt modelId="{373A5363-DBC5-4DE9-B033-A700E5632626}">
      <dgm:prSet phldrT="[Text]"/>
      <dgm:spPr/>
      <dgm:t>
        <a:bodyPr/>
        <a:lstStyle/>
        <a:p>
          <a:r>
            <a:rPr lang="en-US" dirty="0" smtClean="0">
              <a:solidFill>
                <a:schemeClr val="accent3"/>
              </a:solidFill>
            </a:rPr>
            <a:t>Preparation</a:t>
          </a:r>
          <a:endParaRPr lang="en-US" dirty="0">
            <a:solidFill>
              <a:schemeClr val="accent3"/>
            </a:solidFill>
          </a:endParaRPr>
        </a:p>
      </dgm:t>
    </dgm:pt>
    <dgm:pt modelId="{33CB4D85-644F-4C1A-ACA8-FFFD40AC9CA4}" type="parTrans" cxnId="{9239ACB7-911F-40A1-A7BF-EC498F0CF253}">
      <dgm:prSet/>
      <dgm:spPr/>
      <dgm:t>
        <a:bodyPr/>
        <a:lstStyle/>
        <a:p>
          <a:endParaRPr lang="en-US"/>
        </a:p>
      </dgm:t>
    </dgm:pt>
    <dgm:pt modelId="{C7387AF8-F2AE-4D3B-918B-6A9AD34A7BFF}" type="sibTrans" cxnId="{9239ACB7-911F-40A1-A7BF-EC498F0CF253}">
      <dgm:prSet/>
      <dgm:spPr/>
      <dgm:t>
        <a:bodyPr/>
        <a:lstStyle/>
        <a:p>
          <a:endParaRPr lang="en-US"/>
        </a:p>
      </dgm:t>
    </dgm:pt>
    <dgm:pt modelId="{6F5CC04D-2B4F-4852-944F-1345A99B3F41}">
      <dgm:prSet phldrT="[Text]"/>
      <dgm:spPr/>
      <dgm:t>
        <a:bodyPr/>
        <a:lstStyle/>
        <a:p>
          <a:r>
            <a:rPr lang="en-US" dirty="0" smtClean="0"/>
            <a:t>During</a:t>
          </a:r>
          <a:endParaRPr lang="en-US" dirty="0"/>
        </a:p>
      </dgm:t>
    </dgm:pt>
    <dgm:pt modelId="{3DEBE409-3C8A-4636-8CAD-1425A8894495}" type="parTrans" cxnId="{8C64B91F-B55F-4319-A247-711C1674346D}">
      <dgm:prSet/>
      <dgm:spPr/>
      <dgm:t>
        <a:bodyPr/>
        <a:lstStyle/>
        <a:p>
          <a:endParaRPr lang="en-US"/>
        </a:p>
      </dgm:t>
    </dgm:pt>
    <dgm:pt modelId="{0EB5B875-40FA-4BD4-90EC-1C5A6F505322}" type="sibTrans" cxnId="{8C64B91F-B55F-4319-A247-711C1674346D}">
      <dgm:prSet/>
      <dgm:spPr/>
      <dgm:t>
        <a:bodyPr/>
        <a:lstStyle/>
        <a:p>
          <a:endParaRPr lang="en-US"/>
        </a:p>
      </dgm:t>
    </dgm:pt>
    <dgm:pt modelId="{838F8AC1-D203-4A35-9CC4-B0130F94456B}">
      <dgm:prSet phldrT="[Text]"/>
      <dgm:spPr/>
      <dgm:t>
        <a:bodyPr/>
        <a:lstStyle/>
        <a:p>
          <a:r>
            <a:rPr lang="en-US" dirty="0" smtClean="0"/>
            <a:t>After</a:t>
          </a:r>
          <a:endParaRPr lang="en-US" dirty="0"/>
        </a:p>
      </dgm:t>
    </dgm:pt>
    <dgm:pt modelId="{CF23AFF6-7ECC-4C16-8FFA-E8ABD73A1829}" type="parTrans" cxnId="{7E1DC965-8C58-492B-BA9E-445BEB9E447B}">
      <dgm:prSet/>
      <dgm:spPr/>
      <dgm:t>
        <a:bodyPr/>
        <a:lstStyle/>
        <a:p>
          <a:endParaRPr lang="en-US"/>
        </a:p>
      </dgm:t>
    </dgm:pt>
    <dgm:pt modelId="{EB908B82-7B8F-4484-82FD-6C0D43AE563F}" type="sibTrans" cxnId="{7E1DC965-8C58-492B-BA9E-445BEB9E447B}">
      <dgm:prSet/>
      <dgm:spPr/>
      <dgm:t>
        <a:bodyPr/>
        <a:lstStyle/>
        <a:p>
          <a:endParaRPr lang="en-US"/>
        </a:p>
      </dgm:t>
    </dgm:pt>
    <dgm:pt modelId="{B12DEFF7-418B-4D62-9151-05E457BFABAE}">
      <dgm:prSet phldrT="[Text]"/>
      <dgm:spPr/>
      <dgm:t>
        <a:bodyPr/>
        <a:lstStyle/>
        <a:p>
          <a:r>
            <a:rPr lang="en-US" dirty="0" smtClean="0">
              <a:solidFill>
                <a:schemeClr val="bg1"/>
              </a:solidFill>
            </a:rPr>
            <a:t>Response</a:t>
          </a:r>
          <a:endParaRPr lang="en-US" dirty="0">
            <a:solidFill>
              <a:schemeClr val="bg1"/>
            </a:solidFill>
          </a:endParaRPr>
        </a:p>
      </dgm:t>
    </dgm:pt>
    <dgm:pt modelId="{F83D8E4B-73DE-416F-A59A-83E92C927D22}" type="parTrans" cxnId="{39FBC06C-1B98-4F04-8903-187BEFFF3437}">
      <dgm:prSet/>
      <dgm:spPr/>
      <dgm:t>
        <a:bodyPr/>
        <a:lstStyle/>
        <a:p>
          <a:endParaRPr lang="en-US"/>
        </a:p>
      </dgm:t>
    </dgm:pt>
    <dgm:pt modelId="{409827F6-D651-4EB1-8F9B-2F70D20283E1}" type="sibTrans" cxnId="{39FBC06C-1B98-4F04-8903-187BEFFF3437}">
      <dgm:prSet/>
      <dgm:spPr/>
      <dgm:t>
        <a:bodyPr/>
        <a:lstStyle/>
        <a:p>
          <a:endParaRPr lang="en-US"/>
        </a:p>
      </dgm:t>
    </dgm:pt>
    <dgm:pt modelId="{573F306B-F3C8-4C49-BFC7-D24B24919ABF}">
      <dgm:prSet phldrT="[Text]"/>
      <dgm:spPr/>
      <dgm:t>
        <a:bodyPr/>
        <a:lstStyle/>
        <a:p>
          <a:r>
            <a:rPr lang="en-US" dirty="0" smtClean="0"/>
            <a:t>Recovery</a:t>
          </a:r>
          <a:endParaRPr lang="en-US" dirty="0"/>
        </a:p>
      </dgm:t>
    </dgm:pt>
    <dgm:pt modelId="{572FB5D9-9E13-4C7C-AB06-612EC849A9F8}" type="parTrans" cxnId="{82FE3279-51D5-4CA4-9785-BFB82FED686C}">
      <dgm:prSet/>
      <dgm:spPr/>
      <dgm:t>
        <a:bodyPr/>
        <a:lstStyle/>
        <a:p>
          <a:endParaRPr lang="en-US"/>
        </a:p>
      </dgm:t>
    </dgm:pt>
    <dgm:pt modelId="{8631E0C1-C62D-46B9-ACDE-7DC193CDABFA}" type="sibTrans" cxnId="{82FE3279-51D5-4CA4-9785-BFB82FED686C}">
      <dgm:prSet/>
      <dgm:spPr/>
      <dgm:t>
        <a:bodyPr/>
        <a:lstStyle/>
        <a:p>
          <a:endParaRPr lang="en-US"/>
        </a:p>
      </dgm:t>
    </dgm:pt>
    <dgm:pt modelId="{A41A8340-54FA-4D9A-A44F-D7CEDCA518A7}" type="pres">
      <dgm:prSet presAssocID="{1A0935D3-28A5-4FB0-B54B-6368AA9113D7}" presName="diagram" presStyleCnt="0">
        <dgm:presLayoutVars>
          <dgm:chPref val="1"/>
          <dgm:dir/>
          <dgm:animOne val="branch"/>
          <dgm:animLvl val="lvl"/>
          <dgm:resizeHandles val="exact"/>
        </dgm:presLayoutVars>
      </dgm:prSet>
      <dgm:spPr/>
      <dgm:t>
        <a:bodyPr/>
        <a:lstStyle/>
        <a:p>
          <a:endParaRPr lang="en-US"/>
        </a:p>
      </dgm:t>
    </dgm:pt>
    <dgm:pt modelId="{BA340719-E533-4E68-9050-B8232F67465E}" type="pres">
      <dgm:prSet presAssocID="{5DC9DCBC-FE9D-492D-939F-2593E00424B4}" presName="root1" presStyleCnt="0"/>
      <dgm:spPr/>
      <dgm:t>
        <a:bodyPr/>
        <a:lstStyle/>
        <a:p>
          <a:endParaRPr lang="en-US"/>
        </a:p>
      </dgm:t>
    </dgm:pt>
    <dgm:pt modelId="{A91E3BA8-55C3-4DAF-A160-53B697EEABB2}" type="pres">
      <dgm:prSet presAssocID="{5DC9DCBC-FE9D-492D-939F-2593E00424B4}" presName="LevelOneTextNode" presStyleLbl="node0" presStyleIdx="0" presStyleCnt="3">
        <dgm:presLayoutVars>
          <dgm:chPref val="3"/>
        </dgm:presLayoutVars>
      </dgm:prSet>
      <dgm:spPr/>
      <dgm:t>
        <a:bodyPr/>
        <a:lstStyle/>
        <a:p>
          <a:endParaRPr lang="en-US"/>
        </a:p>
      </dgm:t>
    </dgm:pt>
    <dgm:pt modelId="{81F5CB0A-80F2-4BFE-ACD3-2D219E1C2A82}" type="pres">
      <dgm:prSet presAssocID="{5DC9DCBC-FE9D-492D-939F-2593E00424B4}" presName="level2hierChild" presStyleCnt="0"/>
      <dgm:spPr/>
      <dgm:t>
        <a:bodyPr/>
        <a:lstStyle/>
        <a:p>
          <a:endParaRPr lang="en-US"/>
        </a:p>
      </dgm:t>
    </dgm:pt>
    <dgm:pt modelId="{C629F314-9F81-49A5-A874-07666619A591}" type="pres">
      <dgm:prSet presAssocID="{06FDB57E-CD9D-42A8-A5D4-032AD87CDE1C}" presName="conn2-1" presStyleLbl="parChTrans1D2" presStyleIdx="0" presStyleCnt="4"/>
      <dgm:spPr/>
      <dgm:t>
        <a:bodyPr/>
        <a:lstStyle/>
        <a:p>
          <a:endParaRPr lang="en-US"/>
        </a:p>
      </dgm:t>
    </dgm:pt>
    <dgm:pt modelId="{90B769F8-B0A6-4642-A03E-CEE51FB94A32}" type="pres">
      <dgm:prSet presAssocID="{06FDB57E-CD9D-42A8-A5D4-032AD87CDE1C}" presName="connTx" presStyleLbl="parChTrans1D2" presStyleIdx="0" presStyleCnt="4"/>
      <dgm:spPr/>
      <dgm:t>
        <a:bodyPr/>
        <a:lstStyle/>
        <a:p>
          <a:endParaRPr lang="en-US"/>
        </a:p>
      </dgm:t>
    </dgm:pt>
    <dgm:pt modelId="{60B3C605-5ED1-433D-BF61-D8154E1BC510}" type="pres">
      <dgm:prSet presAssocID="{9A4AEFF5-DB25-487C-83BA-551ED4A0C4C7}" presName="root2" presStyleCnt="0"/>
      <dgm:spPr/>
      <dgm:t>
        <a:bodyPr/>
        <a:lstStyle/>
        <a:p>
          <a:endParaRPr lang="en-US"/>
        </a:p>
      </dgm:t>
    </dgm:pt>
    <dgm:pt modelId="{D3629037-0BBC-43BE-A710-887ACE799416}" type="pres">
      <dgm:prSet presAssocID="{9A4AEFF5-DB25-487C-83BA-551ED4A0C4C7}" presName="LevelTwoTextNode" presStyleLbl="node2" presStyleIdx="0" presStyleCnt="4">
        <dgm:presLayoutVars>
          <dgm:chPref val="3"/>
        </dgm:presLayoutVars>
      </dgm:prSet>
      <dgm:spPr/>
      <dgm:t>
        <a:bodyPr/>
        <a:lstStyle/>
        <a:p>
          <a:endParaRPr lang="en-US"/>
        </a:p>
      </dgm:t>
    </dgm:pt>
    <dgm:pt modelId="{B1258709-6963-43CF-9B9C-075543A0E6EC}" type="pres">
      <dgm:prSet presAssocID="{9A4AEFF5-DB25-487C-83BA-551ED4A0C4C7}" presName="level3hierChild" presStyleCnt="0"/>
      <dgm:spPr/>
      <dgm:t>
        <a:bodyPr/>
        <a:lstStyle/>
        <a:p>
          <a:endParaRPr lang="en-US"/>
        </a:p>
      </dgm:t>
    </dgm:pt>
    <dgm:pt modelId="{EF6BF03B-EF41-49C6-95DF-F5C07EE844F4}" type="pres">
      <dgm:prSet presAssocID="{33CB4D85-644F-4C1A-ACA8-FFFD40AC9CA4}" presName="conn2-1" presStyleLbl="parChTrans1D2" presStyleIdx="1" presStyleCnt="4"/>
      <dgm:spPr/>
      <dgm:t>
        <a:bodyPr/>
        <a:lstStyle/>
        <a:p>
          <a:endParaRPr lang="en-US"/>
        </a:p>
      </dgm:t>
    </dgm:pt>
    <dgm:pt modelId="{91A7BA3A-E9CD-4C4C-8620-2A3D49C445DF}" type="pres">
      <dgm:prSet presAssocID="{33CB4D85-644F-4C1A-ACA8-FFFD40AC9CA4}" presName="connTx" presStyleLbl="parChTrans1D2" presStyleIdx="1" presStyleCnt="4"/>
      <dgm:spPr/>
      <dgm:t>
        <a:bodyPr/>
        <a:lstStyle/>
        <a:p>
          <a:endParaRPr lang="en-US"/>
        </a:p>
      </dgm:t>
    </dgm:pt>
    <dgm:pt modelId="{3937C288-F800-4B46-850F-47E512A09054}" type="pres">
      <dgm:prSet presAssocID="{373A5363-DBC5-4DE9-B033-A700E5632626}" presName="root2" presStyleCnt="0"/>
      <dgm:spPr/>
      <dgm:t>
        <a:bodyPr/>
        <a:lstStyle/>
        <a:p>
          <a:endParaRPr lang="en-US"/>
        </a:p>
      </dgm:t>
    </dgm:pt>
    <dgm:pt modelId="{5666A6D3-098D-4A61-9080-4DCC1DFE4D4F}" type="pres">
      <dgm:prSet presAssocID="{373A5363-DBC5-4DE9-B033-A700E5632626}" presName="LevelTwoTextNode" presStyleLbl="node2" presStyleIdx="1" presStyleCnt="4">
        <dgm:presLayoutVars>
          <dgm:chPref val="3"/>
        </dgm:presLayoutVars>
      </dgm:prSet>
      <dgm:spPr/>
      <dgm:t>
        <a:bodyPr/>
        <a:lstStyle/>
        <a:p>
          <a:endParaRPr lang="en-US"/>
        </a:p>
      </dgm:t>
    </dgm:pt>
    <dgm:pt modelId="{A0AC320D-B5AE-4881-A369-E0921DD1386B}" type="pres">
      <dgm:prSet presAssocID="{373A5363-DBC5-4DE9-B033-A700E5632626}" presName="level3hierChild" presStyleCnt="0"/>
      <dgm:spPr/>
      <dgm:t>
        <a:bodyPr/>
        <a:lstStyle/>
        <a:p>
          <a:endParaRPr lang="en-US"/>
        </a:p>
      </dgm:t>
    </dgm:pt>
    <dgm:pt modelId="{1396648A-3F93-4318-BA73-70FB60945314}" type="pres">
      <dgm:prSet presAssocID="{6F5CC04D-2B4F-4852-944F-1345A99B3F41}" presName="root1" presStyleCnt="0"/>
      <dgm:spPr/>
      <dgm:t>
        <a:bodyPr/>
        <a:lstStyle/>
        <a:p>
          <a:endParaRPr lang="en-US"/>
        </a:p>
      </dgm:t>
    </dgm:pt>
    <dgm:pt modelId="{56319D88-44A6-4F57-9FF4-777CF4E98D7F}" type="pres">
      <dgm:prSet presAssocID="{6F5CC04D-2B4F-4852-944F-1345A99B3F41}" presName="LevelOneTextNode" presStyleLbl="node0" presStyleIdx="1" presStyleCnt="3">
        <dgm:presLayoutVars>
          <dgm:chPref val="3"/>
        </dgm:presLayoutVars>
      </dgm:prSet>
      <dgm:spPr/>
      <dgm:t>
        <a:bodyPr/>
        <a:lstStyle/>
        <a:p>
          <a:endParaRPr lang="en-US"/>
        </a:p>
      </dgm:t>
    </dgm:pt>
    <dgm:pt modelId="{71EF3FF3-C34B-409E-B16E-C554097D5278}" type="pres">
      <dgm:prSet presAssocID="{6F5CC04D-2B4F-4852-944F-1345A99B3F41}" presName="level2hierChild" presStyleCnt="0"/>
      <dgm:spPr/>
      <dgm:t>
        <a:bodyPr/>
        <a:lstStyle/>
        <a:p>
          <a:endParaRPr lang="en-US"/>
        </a:p>
      </dgm:t>
    </dgm:pt>
    <dgm:pt modelId="{1CA909D3-CC7C-409E-9F16-C26F68F3B20B}" type="pres">
      <dgm:prSet presAssocID="{F83D8E4B-73DE-416F-A59A-83E92C927D22}" presName="conn2-1" presStyleLbl="parChTrans1D2" presStyleIdx="2" presStyleCnt="4"/>
      <dgm:spPr/>
      <dgm:t>
        <a:bodyPr/>
        <a:lstStyle/>
        <a:p>
          <a:endParaRPr lang="en-US"/>
        </a:p>
      </dgm:t>
    </dgm:pt>
    <dgm:pt modelId="{2BDF8EDC-3292-4C72-AF3E-9170735C8C1A}" type="pres">
      <dgm:prSet presAssocID="{F83D8E4B-73DE-416F-A59A-83E92C927D22}" presName="connTx" presStyleLbl="parChTrans1D2" presStyleIdx="2" presStyleCnt="4"/>
      <dgm:spPr/>
      <dgm:t>
        <a:bodyPr/>
        <a:lstStyle/>
        <a:p>
          <a:endParaRPr lang="en-US"/>
        </a:p>
      </dgm:t>
    </dgm:pt>
    <dgm:pt modelId="{764FEDDA-06AD-4E30-964F-3F3FD973645A}" type="pres">
      <dgm:prSet presAssocID="{B12DEFF7-418B-4D62-9151-05E457BFABAE}" presName="root2" presStyleCnt="0"/>
      <dgm:spPr/>
      <dgm:t>
        <a:bodyPr/>
        <a:lstStyle/>
        <a:p>
          <a:endParaRPr lang="en-US"/>
        </a:p>
      </dgm:t>
    </dgm:pt>
    <dgm:pt modelId="{994317CB-2F42-4BD5-8754-A5A88FBC3C41}" type="pres">
      <dgm:prSet presAssocID="{B12DEFF7-418B-4D62-9151-05E457BFABAE}" presName="LevelTwoTextNode" presStyleLbl="node2" presStyleIdx="2" presStyleCnt="4">
        <dgm:presLayoutVars>
          <dgm:chPref val="3"/>
        </dgm:presLayoutVars>
      </dgm:prSet>
      <dgm:spPr/>
      <dgm:t>
        <a:bodyPr/>
        <a:lstStyle/>
        <a:p>
          <a:endParaRPr lang="en-US"/>
        </a:p>
      </dgm:t>
    </dgm:pt>
    <dgm:pt modelId="{AB23E026-59E9-44CA-9CE2-6C9E17897701}" type="pres">
      <dgm:prSet presAssocID="{B12DEFF7-418B-4D62-9151-05E457BFABAE}" presName="level3hierChild" presStyleCnt="0"/>
      <dgm:spPr/>
      <dgm:t>
        <a:bodyPr/>
        <a:lstStyle/>
        <a:p>
          <a:endParaRPr lang="en-US"/>
        </a:p>
      </dgm:t>
    </dgm:pt>
    <dgm:pt modelId="{1223618E-A55C-4478-A43A-7D2DC6BDE6AD}" type="pres">
      <dgm:prSet presAssocID="{838F8AC1-D203-4A35-9CC4-B0130F94456B}" presName="root1" presStyleCnt="0"/>
      <dgm:spPr/>
      <dgm:t>
        <a:bodyPr/>
        <a:lstStyle/>
        <a:p>
          <a:endParaRPr lang="en-US"/>
        </a:p>
      </dgm:t>
    </dgm:pt>
    <dgm:pt modelId="{B34858B7-723C-4733-AF02-2D1EE3D57F0C}" type="pres">
      <dgm:prSet presAssocID="{838F8AC1-D203-4A35-9CC4-B0130F94456B}" presName="LevelOneTextNode" presStyleLbl="node0" presStyleIdx="2" presStyleCnt="3">
        <dgm:presLayoutVars>
          <dgm:chPref val="3"/>
        </dgm:presLayoutVars>
      </dgm:prSet>
      <dgm:spPr/>
      <dgm:t>
        <a:bodyPr/>
        <a:lstStyle/>
        <a:p>
          <a:endParaRPr lang="en-US"/>
        </a:p>
      </dgm:t>
    </dgm:pt>
    <dgm:pt modelId="{9E698A85-260D-4FC5-B557-37C109B210E7}" type="pres">
      <dgm:prSet presAssocID="{838F8AC1-D203-4A35-9CC4-B0130F94456B}" presName="level2hierChild" presStyleCnt="0"/>
      <dgm:spPr/>
      <dgm:t>
        <a:bodyPr/>
        <a:lstStyle/>
        <a:p>
          <a:endParaRPr lang="en-US"/>
        </a:p>
      </dgm:t>
    </dgm:pt>
    <dgm:pt modelId="{D17959EE-25E4-4AC2-A40A-438A0B53EA4F}" type="pres">
      <dgm:prSet presAssocID="{572FB5D9-9E13-4C7C-AB06-612EC849A9F8}" presName="conn2-1" presStyleLbl="parChTrans1D2" presStyleIdx="3" presStyleCnt="4"/>
      <dgm:spPr/>
      <dgm:t>
        <a:bodyPr/>
        <a:lstStyle/>
        <a:p>
          <a:endParaRPr lang="en-US"/>
        </a:p>
      </dgm:t>
    </dgm:pt>
    <dgm:pt modelId="{D4788C8D-7A83-464F-B668-FE4F8E5CD06F}" type="pres">
      <dgm:prSet presAssocID="{572FB5D9-9E13-4C7C-AB06-612EC849A9F8}" presName="connTx" presStyleLbl="parChTrans1D2" presStyleIdx="3" presStyleCnt="4"/>
      <dgm:spPr/>
      <dgm:t>
        <a:bodyPr/>
        <a:lstStyle/>
        <a:p>
          <a:endParaRPr lang="en-US"/>
        </a:p>
      </dgm:t>
    </dgm:pt>
    <dgm:pt modelId="{C3263261-948F-4893-980E-BDDA0B9B906C}" type="pres">
      <dgm:prSet presAssocID="{573F306B-F3C8-4C49-BFC7-D24B24919ABF}" presName="root2" presStyleCnt="0"/>
      <dgm:spPr/>
      <dgm:t>
        <a:bodyPr/>
        <a:lstStyle/>
        <a:p>
          <a:endParaRPr lang="en-US"/>
        </a:p>
      </dgm:t>
    </dgm:pt>
    <dgm:pt modelId="{BD192A00-2350-4BE4-9A7E-2E2DB5EB1A6C}" type="pres">
      <dgm:prSet presAssocID="{573F306B-F3C8-4C49-BFC7-D24B24919ABF}" presName="LevelTwoTextNode" presStyleLbl="node2" presStyleIdx="3" presStyleCnt="4">
        <dgm:presLayoutVars>
          <dgm:chPref val="3"/>
        </dgm:presLayoutVars>
      </dgm:prSet>
      <dgm:spPr/>
      <dgm:t>
        <a:bodyPr/>
        <a:lstStyle/>
        <a:p>
          <a:endParaRPr lang="en-US"/>
        </a:p>
      </dgm:t>
    </dgm:pt>
    <dgm:pt modelId="{AC2AAE53-43A9-4FF8-8339-8305FA8FD0BA}" type="pres">
      <dgm:prSet presAssocID="{573F306B-F3C8-4C49-BFC7-D24B24919ABF}" presName="level3hierChild" presStyleCnt="0"/>
      <dgm:spPr/>
      <dgm:t>
        <a:bodyPr/>
        <a:lstStyle/>
        <a:p>
          <a:endParaRPr lang="en-US"/>
        </a:p>
      </dgm:t>
    </dgm:pt>
  </dgm:ptLst>
  <dgm:cxnLst>
    <dgm:cxn modelId="{C31ABB66-33A7-49FC-A4FE-BE36EAB4A670}" type="presOf" srcId="{1A0935D3-28A5-4FB0-B54B-6368AA9113D7}" destId="{A41A8340-54FA-4D9A-A44F-D7CEDCA518A7}" srcOrd="0" destOrd="0" presId="urn:microsoft.com/office/officeart/2005/8/layout/hierarchy2"/>
    <dgm:cxn modelId="{07F875E7-E145-4DE2-926F-4C558C91A65B}" type="presOf" srcId="{06FDB57E-CD9D-42A8-A5D4-032AD87CDE1C}" destId="{C629F314-9F81-49A5-A874-07666619A591}" srcOrd="0" destOrd="0" presId="urn:microsoft.com/office/officeart/2005/8/layout/hierarchy2"/>
    <dgm:cxn modelId="{82FE3279-51D5-4CA4-9785-BFB82FED686C}" srcId="{838F8AC1-D203-4A35-9CC4-B0130F94456B}" destId="{573F306B-F3C8-4C49-BFC7-D24B24919ABF}" srcOrd="0" destOrd="0" parTransId="{572FB5D9-9E13-4C7C-AB06-612EC849A9F8}" sibTransId="{8631E0C1-C62D-46B9-ACDE-7DC193CDABFA}"/>
    <dgm:cxn modelId="{62E066A5-EF2F-44F1-BBA7-032D540C8A24}" type="presOf" srcId="{838F8AC1-D203-4A35-9CC4-B0130F94456B}" destId="{B34858B7-723C-4733-AF02-2D1EE3D57F0C}" srcOrd="0" destOrd="0" presId="urn:microsoft.com/office/officeart/2005/8/layout/hierarchy2"/>
    <dgm:cxn modelId="{AEE8BC50-A878-4C5F-A041-C166650D27DC}" type="presOf" srcId="{5DC9DCBC-FE9D-492D-939F-2593E00424B4}" destId="{A91E3BA8-55C3-4DAF-A160-53B697EEABB2}" srcOrd="0" destOrd="0" presId="urn:microsoft.com/office/officeart/2005/8/layout/hierarchy2"/>
    <dgm:cxn modelId="{42C882EF-71C2-42CE-9156-8AA39DB386C2}" type="presOf" srcId="{06FDB57E-CD9D-42A8-A5D4-032AD87CDE1C}" destId="{90B769F8-B0A6-4642-A03E-CEE51FB94A32}" srcOrd="1" destOrd="0" presId="urn:microsoft.com/office/officeart/2005/8/layout/hierarchy2"/>
    <dgm:cxn modelId="{7E1DC965-8C58-492B-BA9E-445BEB9E447B}" srcId="{1A0935D3-28A5-4FB0-B54B-6368AA9113D7}" destId="{838F8AC1-D203-4A35-9CC4-B0130F94456B}" srcOrd="2" destOrd="0" parTransId="{CF23AFF6-7ECC-4C16-8FFA-E8ABD73A1829}" sibTransId="{EB908B82-7B8F-4484-82FD-6C0D43AE563F}"/>
    <dgm:cxn modelId="{8E4DF697-87B3-493E-A432-5107B5960CA3}" type="presOf" srcId="{572FB5D9-9E13-4C7C-AB06-612EC849A9F8}" destId="{D17959EE-25E4-4AC2-A40A-438A0B53EA4F}" srcOrd="0" destOrd="0" presId="urn:microsoft.com/office/officeart/2005/8/layout/hierarchy2"/>
    <dgm:cxn modelId="{8C64B91F-B55F-4319-A247-711C1674346D}" srcId="{1A0935D3-28A5-4FB0-B54B-6368AA9113D7}" destId="{6F5CC04D-2B4F-4852-944F-1345A99B3F41}" srcOrd="1" destOrd="0" parTransId="{3DEBE409-3C8A-4636-8CAD-1425A8894495}" sibTransId="{0EB5B875-40FA-4BD4-90EC-1C5A6F505322}"/>
    <dgm:cxn modelId="{AA95B6D2-3621-4A16-811C-B4A9CE14B870}" type="presOf" srcId="{373A5363-DBC5-4DE9-B033-A700E5632626}" destId="{5666A6D3-098D-4A61-9080-4DCC1DFE4D4F}" srcOrd="0" destOrd="0" presId="urn:microsoft.com/office/officeart/2005/8/layout/hierarchy2"/>
    <dgm:cxn modelId="{39FBC06C-1B98-4F04-8903-187BEFFF3437}" srcId="{6F5CC04D-2B4F-4852-944F-1345A99B3F41}" destId="{B12DEFF7-418B-4D62-9151-05E457BFABAE}" srcOrd="0" destOrd="0" parTransId="{F83D8E4B-73DE-416F-A59A-83E92C927D22}" sibTransId="{409827F6-D651-4EB1-8F9B-2F70D20283E1}"/>
    <dgm:cxn modelId="{6B2F6966-65AD-49E7-906C-A614A48C5D2B}" type="presOf" srcId="{B12DEFF7-418B-4D62-9151-05E457BFABAE}" destId="{994317CB-2F42-4BD5-8754-A5A88FBC3C41}" srcOrd="0" destOrd="0" presId="urn:microsoft.com/office/officeart/2005/8/layout/hierarchy2"/>
    <dgm:cxn modelId="{9239ACB7-911F-40A1-A7BF-EC498F0CF253}" srcId="{5DC9DCBC-FE9D-492D-939F-2593E00424B4}" destId="{373A5363-DBC5-4DE9-B033-A700E5632626}" srcOrd="1" destOrd="0" parTransId="{33CB4D85-644F-4C1A-ACA8-FFFD40AC9CA4}" sibTransId="{C7387AF8-F2AE-4D3B-918B-6A9AD34A7BFF}"/>
    <dgm:cxn modelId="{03D20160-4516-47D0-A330-39388502DC47}" type="presOf" srcId="{33CB4D85-644F-4C1A-ACA8-FFFD40AC9CA4}" destId="{91A7BA3A-E9CD-4C4C-8620-2A3D49C445DF}" srcOrd="1" destOrd="0" presId="urn:microsoft.com/office/officeart/2005/8/layout/hierarchy2"/>
    <dgm:cxn modelId="{C8603192-C3B8-4654-87B7-9DC00130E3FF}" type="presOf" srcId="{573F306B-F3C8-4C49-BFC7-D24B24919ABF}" destId="{BD192A00-2350-4BE4-9A7E-2E2DB5EB1A6C}" srcOrd="0" destOrd="0" presId="urn:microsoft.com/office/officeart/2005/8/layout/hierarchy2"/>
    <dgm:cxn modelId="{F5896005-4EAA-426C-84A9-52EEA732A282}" type="presOf" srcId="{9A4AEFF5-DB25-487C-83BA-551ED4A0C4C7}" destId="{D3629037-0BBC-43BE-A710-887ACE799416}" srcOrd="0" destOrd="0" presId="urn:microsoft.com/office/officeart/2005/8/layout/hierarchy2"/>
    <dgm:cxn modelId="{15B23438-BCBA-4C0A-ACAA-549394DB0562}" type="presOf" srcId="{572FB5D9-9E13-4C7C-AB06-612EC849A9F8}" destId="{D4788C8D-7A83-464F-B668-FE4F8E5CD06F}" srcOrd="1" destOrd="0" presId="urn:microsoft.com/office/officeart/2005/8/layout/hierarchy2"/>
    <dgm:cxn modelId="{3B6A3CA8-DCFE-4F4F-89E2-C0110358C869}" srcId="{1A0935D3-28A5-4FB0-B54B-6368AA9113D7}" destId="{5DC9DCBC-FE9D-492D-939F-2593E00424B4}" srcOrd="0" destOrd="0" parTransId="{D2145976-842B-46B8-9A78-9F5BB7521A33}" sibTransId="{7E350E05-E87F-4DF0-A617-92F38A4D26EE}"/>
    <dgm:cxn modelId="{7C4372C9-986D-4E83-A733-67E2C6FE1534}" type="presOf" srcId="{F83D8E4B-73DE-416F-A59A-83E92C927D22}" destId="{1CA909D3-CC7C-409E-9F16-C26F68F3B20B}" srcOrd="0" destOrd="0" presId="urn:microsoft.com/office/officeart/2005/8/layout/hierarchy2"/>
    <dgm:cxn modelId="{3F63CECD-D113-45E8-96CC-5EF68EB2144B}" srcId="{5DC9DCBC-FE9D-492D-939F-2593E00424B4}" destId="{9A4AEFF5-DB25-487C-83BA-551ED4A0C4C7}" srcOrd="0" destOrd="0" parTransId="{06FDB57E-CD9D-42A8-A5D4-032AD87CDE1C}" sibTransId="{30451DE7-DBF8-4AEC-9AC6-702773C6FD0F}"/>
    <dgm:cxn modelId="{85D48985-AA3F-4190-A1CD-CDF532293261}" type="presOf" srcId="{F83D8E4B-73DE-416F-A59A-83E92C927D22}" destId="{2BDF8EDC-3292-4C72-AF3E-9170735C8C1A}" srcOrd="1" destOrd="0" presId="urn:microsoft.com/office/officeart/2005/8/layout/hierarchy2"/>
    <dgm:cxn modelId="{835E131B-2C55-44EC-8685-D22CEACD6E8E}" type="presOf" srcId="{6F5CC04D-2B4F-4852-944F-1345A99B3F41}" destId="{56319D88-44A6-4F57-9FF4-777CF4E98D7F}" srcOrd="0" destOrd="0" presId="urn:microsoft.com/office/officeart/2005/8/layout/hierarchy2"/>
    <dgm:cxn modelId="{56621F03-0E52-4655-90E7-D75372CD2AFB}" type="presOf" srcId="{33CB4D85-644F-4C1A-ACA8-FFFD40AC9CA4}" destId="{EF6BF03B-EF41-49C6-95DF-F5C07EE844F4}" srcOrd="0" destOrd="0" presId="urn:microsoft.com/office/officeart/2005/8/layout/hierarchy2"/>
    <dgm:cxn modelId="{D2EFD430-88DA-460F-99CA-637AFC627191}" type="presParOf" srcId="{A41A8340-54FA-4D9A-A44F-D7CEDCA518A7}" destId="{BA340719-E533-4E68-9050-B8232F67465E}" srcOrd="0" destOrd="0" presId="urn:microsoft.com/office/officeart/2005/8/layout/hierarchy2"/>
    <dgm:cxn modelId="{5400D95D-AA5C-4C86-9B63-5E921AD7613B}" type="presParOf" srcId="{BA340719-E533-4E68-9050-B8232F67465E}" destId="{A91E3BA8-55C3-4DAF-A160-53B697EEABB2}" srcOrd="0" destOrd="0" presId="urn:microsoft.com/office/officeart/2005/8/layout/hierarchy2"/>
    <dgm:cxn modelId="{36CFE618-CE84-4E1A-9A64-54860653B6B9}" type="presParOf" srcId="{BA340719-E533-4E68-9050-B8232F67465E}" destId="{81F5CB0A-80F2-4BFE-ACD3-2D219E1C2A82}" srcOrd="1" destOrd="0" presId="urn:microsoft.com/office/officeart/2005/8/layout/hierarchy2"/>
    <dgm:cxn modelId="{C3384BEA-B58A-486F-A31A-27FAB3AC8588}" type="presParOf" srcId="{81F5CB0A-80F2-4BFE-ACD3-2D219E1C2A82}" destId="{C629F314-9F81-49A5-A874-07666619A591}" srcOrd="0" destOrd="0" presId="urn:microsoft.com/office/officeart/2005/8/layout/hierarchy2"/>
    <dgm:cxn modelId="{C6B53C96-BEF2-41B9-B82B-C964E00E121E}" type="presParOf" srcId="{C629F314-9F81-49A5-A874-07666619A591}" destId="{90B769F8-B0A6-4642-A03E-CEE51FB94A32}" srcOrd="0" destOrd="0" presId="urn:microsoft.com/office/officeart/2005/8/layout/hierarchy2"/>
    <dgm:cxn modelId="{A15033ED-8419-4C64-9DF0-6EF19EFE217F}" type="presParOf" srcId="{81F5CB0A-80F2-4BFE-ACD3-2D219E1C2A82}" destId="{60B3C605-5ED1-433D-BF61-D8154E1BC510}" srcOrd="1" destOrd="0" presId="urn:microsoft.com/office/officeart/2005/8/layout/hierarchy2"/>
    <dgm:cxn modelId="{C2B34C99-EA80-4F71-A6DD-CA6C8CD40A28}" type="presParOf" srcId="{60B3C605-5ED1-433D-BF61-D8154E1BC510}" destId="{D3629037-0BBC-43BE-A710-887ACE799416}" srcOrd="0" destOrd="0" presId="urn:microsoft.com/office/officeart/2005/8/layout/hierarchy2"/>
    <dgm:cxn modelId="{B0B9181D-A9F4-44A4-BB13-AECB26986969}" type="presParOf" srcId="{60B3C605-5ED1-433D-BF61-D8154E1BC510}" destId="{B1258709-6963-43CF-9B9C-075543A0E6EC}" srcOrd="1" destOrd="0" presId="urn:microsoft.com/office/officeart/2005/8/layout/hierarchy2"/>
    <dgm:cxn modelId="{79CD15A1-53F9-4DA0-A51B-D740B0F04EB3}" type="presParOf" srcId="{81F5CB0A-80F2-4BFE-ACD3-2D219E1C2A82}" destId="{EF6BF03B-EF41-49C6-95DF-F5C07EE844F4}" srcOrd="2" destOrd="0" presId="urn:microsoft.com/office/officeart/2005/8/layout/hierarchy2"/>
    <dgm:cxn modelId="{31272B1E-FD5C-4F8E-8453-DE1312511380}" type="presParOf" srcId="{EF6BF03B-EF41-49C6-95DF-F5C07EE844F4}" destId="{91A7BA3A-E9CD-4C4C-8620-2A3D49C445DF}" srcOrd="0" destOrd="0" presId="urn:microsoft.com/office/officeart/2005/8/layout/hierarchy2"/>
    <dgm:cxn modelId="{0D3D6B8F-1147-4531-8E9C-BFA7126EA6C9}" type="presParOf" srcId="{81F5CB0A-80F2-4BFE-ACD3-2D219E1C2A82}" destId="{3937C288-F800-4B46-850F-47E512A09054}" srcOrd="3" destOrd="0" presId="urn:microsoft.com/office/officeart/2005/8/layout/hierarchy2"/>
    <dgm:cxn modelId="{DE0587EA-7D6A-4B02-8012-0C0EE1A8AF77}" type="presParOf" srcId="{3937C288-F800-4B46-850F-47E512A09054}" destId="{5666A6D3-098D-4A61-9080-4DCC1DFE4D4F}" srcOrd="0" destOrd="0" presId="urn:microsoft.com/office/officeart/2005/8/layout/hierarchy2"/>
    <dgm:cxn modelId="{4007D13E-EB3C-480F-94E8-29C3C0810A68}" type="presParOf" srcId="{3937C288-F800-4B46-850F-47E512A09054}" destId="{A0AC320D-B5AE-4881-A369-E0921DD1386B}" srcOrd="1" destOrd="0" presId="urn:microsoft.com/office/officeart/2005/8/layout/hierarchy2"/>
    <dgm:cxn modelId="{CF40ACFE-C578-41C2-ADA5-4D4F3B37E0DB}" type="presParOf" srcId="{A41A8340-54FA-4D9A-A44F-D7CEDCA518A7}" destId="{1396648A-3F93-4318-BA73-70FB60945314}" srcOrd="1" destOrd="0" presId="urn:microsoft.com/office/officeart/2005/8/layout/hierarchy2"/>
    <dgm:cxn modelId="{915D5411-AAE6-4669-8391-05BC03359784}" type="presParOf" srcId="{1396648A-3F93-4318-BA73-70FB60945314}" destId="{56319D88-44A6-4F57-9FF4-777CF4E98D7F}" srcOrd="0" destOrd="0" presId="urn:microsoft.com/office/officeart/2005/8/layout/hierarchy2"/>
    <dgm:cxn modelId="{963466DD-A302-4FC6-AC18-C037F52F8BAF}" type="presParOf" srcId="{1396648A-3F93-4318-BA73-70FB60945314}" destId="{71EF3FF3-C34B-409E-B16E-C554097D5278}" srcOrd="1" destOrd="0" presId="urn:microsoft.com/office/officeart/2005/8/layout/hierarchy2"/>
    <dgm:cxn modelId="{D2502880-B2C2-4642-840E-72E46C83842F}" type="presParOf" srcId="{71EF3FF3-C34B-409E-B16E-C554097D5278}" destId="{1CA909D3-CC7C-409E-9F16-C26F68F3B20B}" srcOrd="0" destOrd="0" presId="urn:microsoft.com/office/officeart/2005/8/layout/hierarchy2"/>
    <dgm:cxn modelId="{C1DAF5A9-2CA4-4641-9763-577974A7C179}" type="presParOf" srcId="{1CA909D3-CC7C-409E-9F16-C26F68F3B20B}" destId="{2BDF8EDC-3292-4C72-AF3E-9170735C8C1A}" srcOrd="0" destOrd="0" presId="urn:microsoft.com/office/officeart/2005/8/layout/hierarchy2"/>
    <dgm:cxn modelId="{1D8861F2-6350-4070-9790-8BDDC1A79045}" type="presParOf" srcId="{71EF3FF3-C34B-409E-B16E-C554097D5278}" destId="{764FEDDA-06AD-4E30-964F-3F3FD973645A}" srcOrd="1" destOrd="0" presId="urn:microsoft.com/office/officeart/2005/8/layout/hierarchy2"/>
    <dgm:cxn modelId="{27E5D0B0-CC23-40AC-9EE8-370F7C09CB0C}" type="presParOf" srcId="{764FEDDA-06AD-4E30-964F-3F3FD973645A}" destId="{994317CB-2F42-4BD5-8754-A5A88FBC3C41}" srcOrd="0" destOrd="0" presId="urn:microsoft.com/office/officeart/2005/8/layout/hierarchy2"/>
    <dgm:cxn modelId="{03E13300-1B86-4768-9FE6-4F899B618322}" type="presParOf" srcId="{764FEDDA-06AD-4E30-964F-3F3FD973645A}" destId="{AB23E026-59E9-44CA-9CE2-6C9E17897701}" srcOrd="1" destOrd="0" presId="urn:microsoft.com/office/officeart/2005/8/layout/hierarchy2"/>
    <dgm:cxn modelId="{26062578-5861-4C03-BFBF-4F28CFEDC626}" type="presParOf" srcId="{A41A8340-54FA-4D9A-A44F-D7CEDCA518A7}" destId="{1223618E-A55C-4478-A43A-7D2DC6BDE6AD}" srcOrd="2" destOrd="0" presId="urn:microsoft.com/office/officeart/2005/8/layout/hierarchy2"/>
    <dgm:cxn modelId="{BD3C043F-8001-4754-A577-4F216FDEAAEE}" type="presParOf" srcId="{1223618E-A55C-4478-A43A-7D2DC6BDE6AD}" destId="{B34858B7-723C-4733-AF02-2D1EE3D57F0C}" srcOrd="0" destOrd="0" presId="urn:microsoft.com/office/officeart/2005/8/layout/hierarchy2"/>
    <dgm:cxn modelId="{ED51D6CF-C56D-47D1-B20B-708137EF569D}" type="presParOf" srcId="{1223618E-A55C-4478-A43A-7D2DC6BDE6AD}" destId="{9E698A85-260D-4FC5-B557-37C109B210E7}" srcOrd="1" destOrd="0" presId="urn:microsoft.com/office/officeart/2005/8/layout/hierarchy2"/>
    <dgm:cxn modelId="{4B650E69-0FA4-4D10-BCCC-9F38CEED981A}" type="presParOf" srcId="{9E698A85-260D-4FC5-B557-37C109B210E7}" destId="{D17959EE-25E4-4AC2-A40A-438A0B53EA4F}" srcOrd="0" destOrd="0" presId="urn:microsoft.com/office/officeart/2005/8/layout/hierarchy2"/>
    <dgm:cxn modelId="{B87582AB-47C3-4184-8723-6E25AA8A14E4}" type="presParOf" srcId="{D17959EE-25E4-4AC2-A40A-438A0B53EA4F}" destId="{D4788C8D-7A83-464F-B668-FE4F8E5CD06F}" srcOrd="0" destOrd="0" presId="urn:microsoft.com/office/officeart/2005/8/layout/hierarchy2"/>
    <dgm:cxn modelId="{FE3B8ADE-7164-4B23-9554-7E7F2465328E}" type="presParOf" srcId="{9E698A85-260D-4FC5-B557-37C109B210E7}" destId="{C3263261-948F-4893-980E-BDDA0B9B906C}" srcOrd="1" destOrd="0" presId="urn:microsoft.com/office/officeart/2005/8/layout/hierarchy2"/>
    <dgm:cxn modelId="{DFF619AE-DB9A-453F-B44C-1D5066CB9672}" type="presParOf" srcId="{C3263261-948F-4893-980E-BDDA0B9B906C}" destId="{BD192A00-2350-4BE4-9A7E-2E2DB5EB1A6C}" srcOrd="0" destOrd="0" presId="urn:microsoft.com/office/officeart/2005/8/layout/hierarchy2"/>
    <dgm:cxn modelId="{446A84CE-755E-459A-8A70-D171FBF7D426}" type="presParOf" srcId="{C3263261-948F-4893-980E-BDDA0B9B906C}" destId="{AC2AAE53-43A9-4FF8-8339-8305FA8FD0BA}"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8935CF-0C85-4B30-A219-D81C462D87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6BC5335-1EF5-45E1-B00F-5269A0825589}">
      <dgm:prSet phldrT="[Text]"/>
      <dgm:spPr/>
      <dgm:t>
        <a:bodyPr/>
        <a:lstStyle/>
        <a:p>
          <a:r>
            <a:rPr lang="en-US" b="1" dirty="0" smtClean="0"/>
            <a:t>SIDE A: COMMUNICATIONS</a:t>
          </a:r>
          <a:endParaRPr lang="en-US" b="1" dirty="0"/>
        </a:p>
      </dgm:t>
    </dgm:pt>
    <dgm:pt modelId="{5B9E75EA-4E57-4BF1-9200-DFDF1B522B20}" type="parTrans" cxnId="{08688010-5751-4240-811C-71C47923C6C9}">
      <dgm:prSet/>
      <dgm:spPr/>
      <dgm:t>
        <a:bodyPr/>
        <a:lstStyle/>
        <a:p>
          <a:endParaRPr lang="en-US"/>
        </a:p>
      </dgm:t>
    </dgm:pt>
    <dgm:pt modelId="{7693E0B8-300C-4A93-A313-D469416A0A87}" type="sibTrans" cxnId="{08688010-5751-4240-811C-71C47923C6C9}">
      <dgm:prSet/>
      <dgm:spPr/>
      <dgm:t>
        <a:bodyPr/>
        <a:lstStyle/>
        <a:p>
          <a:endParaRPr lang="en-US"/>
        </a:p>
      </dgm:t>
    </dgm:pt>
    <dgm:pt modelId="{5D985062-B2E7-418D-B6DD-C5CF52C80D3D}">
      <dgm:prSet phldrT="[Text]"/>
      <dgm:spPr/>
      <dgm:t>
        <a:bodyPr/>
        <a:lstStyle/>
        <a:p>
          <a:r>
            <a:rPr lang="en-US" dirty="0" smtClean="0">
              <a:solidFill>
                <a:schemeClr val="tx2"/>
              </a:solidFill>
            </a:rPr>
            <a:t>Institutional Contacts</a:t>
          </a:r>
          <a:endParaRPr lang="en-US" dirty="0">
            <a:solidFill>
              <a:schemeClr val="tx2"/>
            </a:solidFill>
          </a:endParaRPr>
        </a:p>
      </dgm:t>
    </dgm:pt>
    <dgm:pt modelId="{B930232E-54E6-492D-BC91-8A35B99F210C}" type="parTrans" cxnId="{A6EFB782-8B80-47E2-BC44-290B8CCAC8DC}">
      <dgm:prSet/>
      <dgm:spPr/>
      <dgm:t>
        <a:bodyPr/>
        <a:lstStyle/>
        <a:p>
          <a:endParaRPr lang="en-US"/>
        </a:p>
      </dgm:t>
    </dgm:pt>
    <dgm:pt modelId="{8D27FF38-285F-4F1B-A1DB-CB0E99AF9E53}" type="sibTrans" cxnId="{A6EFB782-8B80-47E2-BC44-290B8CCAC8DC}">
      <dgm:prSet/>
      <dgm:spPr/>
      <dgm:t>
        <a:bodyPr/>
        <a:lstStyle/>
        <a:p>
          <a:endParaRPr lang="en-US"/>
        </a:p>
      </dgm:t>
    </dgm:pt>
    <dgm:pt modelId="{1B67B1C1-841B-49BC-BF8D-60C467CE5A13}">
      <dgm:prSet/>
      <dgm:spPr/>
      <dgm:t>
        <a:bodyPr/>
        <a:lstStyle/>
        <a:p>
          <a:r>
            <a:rPr lang="en-US" dirty="0" smtClean="0">
              <a:solidFill>
                <a:schemeClr val="tx2"/>
              </a:solidFill>
            </a:rPr>
            <a:t>Building Utilities</a:t>
          </a:r>
        </a:p>
      </dgm:t>
    </dgm:pt>
    <dgm:pt modelId="{100AC714-9948-4544-AE6D-61277C42BCDD}" type="parTrans" cxnId="{294C2C3B-C724-4C7C-988F-4370B78430EC}">
      <dgm:prSet/>
      <dgm:spPr/>
      <dgm:t>
        <a:bodyPr/>
        <a:lstStyle/>
        <a:p>
          <a:endParaRPr lang="en-US"/>
        </a:p>
      </dgm:t>
    </dgm:pt>
    <dgm:pt modelId="{09D22E38-AF8D-4F8D-BAD7-B3F5B5B470AE}" type="sibTrans" cxnId="{294C2C3B-C724-4C7C-988F-4370B78430EC}">
      <dgm:prSet/>
      <dgm:spPr/>
      <dgm:t>
        <a:bodyPr/>
        <a:lstStyle/>
        <a:p>
          <a:endParaRPr lang="en-US"/>
        </a:p>
      </dgm:t>
    </dgm:pt>
    <dgm:pt modelId="{FAFC2F6C-4A6F-4519-9D04-1E0654FAFA5F}">
      <dgm:prSet/>
      <dgm:spPr/>
      <dgm:t>
        <a:bodyPr/>
        <a:lstStyle/>
        <a:p>
          <a:r>
            <a:rPr lang="en-US" dirty="0" smtClean="0">
              <a:solidFill>
                <a:schemeClr val="tx2"/>
              </a:solidFill>
            </a:rPr>
            <a:t>First Responders</a:t>
          </a:r>
        </a:p>
      </dgm:t>
    </dgm:pt>
    <dgm:pt modelId="{63F9AE25-347B-46ED-8BA7-11929D15E619}" type="parTrans" cxnId="{21E33849-2493-4E7E-A0B8-7DE0E20C9757}">
      <dgm:prSet/>
      <dgm:spPr/>
      <dgm:t>
        <a:bodyPr/>
        <a:lstStyle/>
        <a:p>
          <a:endParaRPr lang="en-US"/>
        </a:p>
      </dgm:t>
    </dgm:pt>
    <dgm:pt modelId="{9A5E7488-77F0-42E8-B643-AF6984FE1A09}" type="sibTrans" cxnId="{21E33849-2493-4E7E-A0B8-7DE0E20C9757}">
      <dgm:prSet/>
      <dgm:spPr/>
      <dgm:t>
        <a:bodyPr/>
        <a:lstStyle/>
        <a:p>
          <a:endParaRPr lang="en-US"/>
        </a:p>
      </dgm:t>
    </dgm:pt>
    <dgm:pt modelId="{F91193A8-6D5D-4422-A9B3-C2EDAAC5ED4E}">
      <dgm:prSet/>
      <dgm:spPr/>
      <dgm:t>
        <a:bodyPr/>
        <a:lstStyle/>
        <a:p>
          <a:r>
            <a:rPr lang="en-US" dirty="0" smtClean="0">
              <a:solidFill>
                <a:schemeClr val="tx2"/>
              </a:solidFill>
            </a:rPr>
            <a:t>Emergency Recovery Services</a:t>
          </a:r>
        </a:p>
      </dgm:t>
    </dgm:pt>
    <dgm:pt modelId="{F8484F27-77D5-4F45-BB76-36D74035F447}" type="parTrans" cxnId="{50011974-B60D-4BC9-AB6B-CF20FFBDDE72}">
      <dgm:prSet/>
      <dgm:spPr/>
      <dgm:t>
        <a:bodyPr/>
        <a:lstStyle/>
        <a:p>
          <a:endParaRPr lang="en-US"/>
        </a:p>
      </dgm:t>
    </dgm:pt>
    <dgm:pt modelId="{9AFFB4EF-DB08-4AD4-B895-F833004BB137}" type="sibTrans" cxnId="{50011974-B60D-4BC9-AB6B-CF20FFBDDE72}">
      <dgm:prSet/>
      <dgm:spPr/>
      <dgm:t>
        <a:bodyPr/>
        <a:lstStyle/>
        <a:p>
          <a:endParaRPr lang="en-US"/>
        </a:p>
      </dgm:t>
    </dgm:pt>
    <dgm:pt modelId="{CB2ABAAF-278D-4348-BDDA-41EA7129A26F}">
      <dgm:prSet/>
      <dgm:spPr/>
      <dgm:t>
        <a:bodyPr/>
        <a:lstStyle/>
        <a:p>
          <a:r>
            <a:rPr lang="en-US" dirty="0" smtClean="0">
              <a:solidFill>
                <a:schemeClr val="tx2"/>
              </a:solidFill>
            </a:rPr>
            <a:t>Regional Contacts</a:t>
          </a:r>
        </a:p>
      </dgm:t>
    </dgm:pt>
    <dgm:pt modelId="{0EA61175-264A-445C-A4BB-AF93F368EB68}" type="parTrans" cxnId="{48D858E9-D809-4A2D-9244-BFA9E7602DA1}">
      <dgm:prSet/>
      <dgm:spPr/>
      <dgm:t>
        <a:bodyPr/>
        <a:lstStyle/>
        <a:p>
          <a:endParaRPr lang="en-US"/>
        </a:p>
      </dgm:t>
    </dgm:pt>
    <dgm:pt modelId="{2E322FD0-F952-488B-B2DA-1FC07116AF3B}" type="sibTrans" cxnId="{48D858E9-D809-4A2D-9244-BFA9E7602DA1}">
      <dgm:prSet/>
      <dgm:spPr/>
      <dgm:t>
        <a:bodyPr/>
        <a:lstStyle/>
        <a:p>
          <a:endParaRPr lang="en-US"/>
        </a:p>
      </dgm:t>
    </dgm:pt>
    <dgm:pt modelId="{136F7D1F-31A2-4C0B-A221-EA7451109F09}">
      <dgm:prSet/>
      <dgm:spPr/>
      <dgm:t>
        <a:bodyPr/>
        <a:lstStyle/>
        <a:p>
          <a:r>
            <a:rPr lang="en-US" dirty="0" smtClean="0">
              <a:solidFill>
                <a:schemeClr val="tx2"/>
              </a:solidFill>
            </a:rPr>
            <a:t>Staff Phone Tree</a:t>
          </a:r>
        </a:p>
      </dgm:t>
    </dgm:pt>
    <dgm:pt modelId="{57E3D876-482B-4786-8D0B-D2BFB4AFC7EC}" type="parTrans" cxnId="{A78685D4-0CB7-4D8A-B67B-654669B9599E}">
      <dgm:prSet/>
      <dgm:spPr/>
      <dgm:t>
        <a:bodyPr/>
        <a:lstStyle/>
        <a:p>
          <a:endParaRPr lang="en-US"/>
        </a:p>
      </dgm:t>
    </dgm:pt>
    <dgm:pt modelId="{AE186953-A768-426E-98CD-765E48120A5F}" type="sibTrans" cxnId="{A78685D4-0CB7-4D8A-B67B-654669B9599E}">
      <dgm:prSet/>
      <dgm:spPr/>
      <dgm:t>
        <a:bodyPr/>
        <a:lstStyle/>
        <a:p>
          <a:endParaRPr lang="en-US"/>
        </a:p>
      </dgm:t>
    </dgm:pt>
    <dgm:pt modelId="{BD002F4A-DA7A-4AB5-B03E-FAD487BAA9D1}" type="pres">
      <dgm:prSet presAssocID="{D98935CF-0C85-4B30-A219-D81C462D8779}" presName="Name0" presStyleCnt="0">
        <dgm:presLayoutVars>
          <dgm:dir/>
          <dgm:animLvl val="lvl"/>
          <dgm:resizeHandles val="exact"/>
        </dgm:presLayoutVars>
      </dgm:prSet>
      <dgm:spPr/>
      <dgm:t>
        <a:bodyPr/>
        <a:lstStyle/>
        <a:p>
          <a:endParaRPr lang="en-US"/>
        </a:p>
      </dgm:t>
    </dgm:pt>
    <dgm:pt modelId="{7E070201-5C9F-4A45-B33F-212F8C8A19CC}" type="pres">
      <dgm:prSet presAssocID="{D6BC5335-1EF5-45E1-B00F-5269A0825589}" presName="composite" presStyleCnt="0"/>
      <dgm:spPr/>
    </dgm:pt>
    <dgm:pt modelId="{5930D707-0E20-4A0F-91A9-2B9D6F2260B6}" type="pres">
      <dgm:prSet presAssocID="{D6BC5335-1EF5-45E1-B00F-5269A0825589}" presName="parTx" presStyleLbl="alignNode1" presStyleIdx="0" presStyleCnt="1">
        <dgm:presLayoutVars>
          <dgm:chMax val="0"/>
          <dgm:chPref val="0"/>
          <dgm:bulletEnabled val="1"/>
        </dgm:presLayoutVars>
      </dgm:prSet>
      <dgm:spPr/>
      <dgm:t>
        <a:bodyPr/>
        <a:lstStyle/>
        <a:p>
          <a:endParaRPr lang="en-US"/>
        </a:p>
      </dgm:t>
    </dgm:pt>
    <dgm:pt modelId="{D924EBE5-39E8-45F5-A880-3FA3FFFAB8B4}" type="pres">
      <dgm:prSet presAssocID="{D6BC5335-1EF5-45E1-B00F-5269A0825589}" presName="desTx" presStyleLbl="alignAccFollowNode1" presStyleIdx="0" presStyleCnt="1">
        <dgm:presLayoutVars>
          <dgm:bulletEnabled val="1"/>
        </dgm:presLayoutVars>
      </dgm:prSet>
      <dgm:spPr/>
      <dgm:t>
        <a:bodyPr/>
        <a:lstStyle/>
        <a:p>
          <a:endParaRPr lang="en-US"/>
        </a:p>
      </dgm:t>
    </dgm:pt>
  </dgm:ptLst>
  <dgm:cxnLst>
    <dgm:cxn modelId="{21E33849-2493-4E7E-A0B8-7DE0E20C9757}" srcId="{D6BC5335-1EF5-45E1-B00F-5269A0825589}" destId="{FAFC2F6C-4A6F-4519-9D04-1E0654FAFA5F}" srcOrd="2" destOrd="0" parTransId="{63F9AE25-347B-46ED-8BA7-11929D15E619}" sibTransId="{9A5E7488-77F0-42E8-B643-AF6984FE1A09}"/>
    <dgm:cxn modelId="{A78685D4-0CB7-4D8A-B67B-654669B9599E}" srcId="{D6BC5335-1EF5-45E1-B00F-5269A0825589}" destId="{136F7D1F-31A2-4C0B-A221-EA7451109F09}" srcOrd="5" destOrd="0" parTransId="{57E3D876-482B-4786-8D0B-D2BFB4AFC7EC}" sibTransId="{AE186953-A768-426E-98CD-765E48120A5F}"/>
    <dgm:cxn modelId="{38289184-3446-4960-966E-DD4E48D2BB1C}" type="presOf" srcId="{D6BC5335-1EF5-45E1-B00F-5269A0825589}" destId="{5930D707-0E20-4A0F-91A9-2B9D6F2260B6}" srcOrd="0" destOrd="0" presId="urn:microsoft.com/office/officeart/2005/8/layout/hList1"/>
    <dgm:cxn modelId="{8FC8DAC4-DDF8-4F68-BB3F-AA2EC83CECF7}" type="presOf" srcId="{F91193A8-6D5D-4422-A9B3-C2EDAAC5ED4E}" destId="{D924EBE5-39E8-45F5-A880-3FA3FFFAB8B4}" srcOrd="0" destOrd="3" presId="urn:microsoft.com/office/officeart/2005/8/layout/hList1"/>
    <dgm:cxn modelId="{294C2C3B-C724-4C7C-988F-4370B78430EC}" srcId="{D6BC5335-1EF5-45E1-B00F-5269A0825589}" destId="{1B67B1C1-841B-49BC-BF8D-60C467CE5A13}" srcOrd="1" destOrd="0" parTransId="{100AC714-9948-4544-AE6D-61277C42BCDD}" sibTransId="{09D22E38-AF8D-4F8D-BAD7-B3F5B5B470AE}"/>
    <dgm:cxn modelId="{26341329-0BF4-40E5-9AE5-50A7FD96A0A9}" type="presOf" srcId="{CB2ABAAF-278D-4348-BDDA-41EA7129A26F}" destId="{D924EBE5-39E8-45F5-A880-3FA3FFFAB8B4}" srcOrd="0" destOrd="4" presId="urn:microsoft.com/office/officeart/2005/8/layout/hList1"/>
    <dgm:cxn modelId="{9183A140-EAA1-49A0-9CD4-37ED515A3669}" type="presOf" srcId="{5D985062-B2E7-418D-B6DD-C5CF52C80D3D}" destId="{D924EBE5-39E8-45F5-A880-3FA3FFFAB8B4}" srcOrd="0" destOrd="0" presId="urn:microsoft.com/office/officeart/2005/8/layout/hList1"/>
    <dgm:cxn modelId="{BDE6EDF1-C014-4A0E-BAD4-D8FBF85F6EF7}" type="presOf" srcId="{FAFC2F6C-4A6F-4519-9D04-1E0654FAFA5F}" destId="{D924EBE5-39E8-45F5-A880-3FA3FFFAB8B4}" srcOrd="0" destOrd="2" presId="urn:microsoft.com/office/officeart/2005/8/layout/hList1"/>
    <dgm:cxn modelId="{67D1643D-26D5-4402-9E62-A726410C87C9}" type="presOf" srcId="{1B67B1C1-841B-49BC-BF8D-60C467CE5A13}" destId="{D924EBE5-39E8-45F5-A880-3FA3FFFAB8B4}" srcOrd="0" destOrd="1" presId="urn:microsoft.com/office/officeart/2005/8/layout/hList1"/>
    <dgm:cxn modelId="{08688010-5751-4240-811C-71C47923C6C9}" srcId="{D98935CF-0C85-4B30-A219-D81C462D8779}" destId="{D6BC5335-1EF5-45E1-B00F-5269A0825589}" srcOrd="0" destOrd="0" parTransId="{5B9E75EA-4E57-4BF1-9200-DFDF1B522B20}" sibTransId="{7693E0B8-300C-4A93-A313-D469416A0A87}"/>
    <dgm:cxn modelId="{F557ED2C-D88A-44D5-B7C1-CEE43F477CDA}" type="presOf" srcId="{D98935CF-0C85-4B30-A219-D81C462D8779}" destId="{BD002F4A-DA7A-4AB5-B03E-FAD487BAA9D1}" srcOrd="0" destOrd="0" presId="urn:microsoft.com/office/officeart/2005/8/layout/hList1"/>
    <dgm:cxn modelId="{50011974-B60D-4BC9-AB6B-CF20FFBDDE72}" srcId="{D6BC5335-1EF5-45E1-B00F-5269A0825589}" destId="{F91193A8-6D5D-4422-A9B3-C2EDAAC5ED4E}" srcOrd="3" destOrd="0" parTransId="{F8484F27-77D5-4F45-BB76-36D74035F447}" sibTransId="{9AFFB4EF-DB08-4AD4-B895-F833004BB137}"/>
    <dgm:cxn modelId="{48D858E9-D809-4A2D-9244-BFA9E7602DA1}" srcId="{D6BC5335-1EF5-45E1-B00F-5269A0825589}" destId="{CB2ABAAF-278D-4348-BDDA-41EA7129A26F}" srcOrd="4" destOrd="0" parTransId="{0EA61175-264A-445C-A4BB-AF93F368EB68}" sibTransId="{2E322FD0-F952-488B-B2DA-1FC07116AF3B}"/>
    <dgm:cxn modelId="{054041C2-DE7B-4CB2-823B-F9BD59F462A6}" type="presOf" srcId="{136F7D1F-31A2-4C0B-A221-EA7451109F09}" destId="{D924EBE5-39E8-45F5-A880-3FA3FFFAB8B4}" srcOrd="0" destOrd="5" presId="urn:microsoft.com/office/officeart/2005/8/layout/hList1"/>
    <dgm:cxn modelId="{A6EFB782-8B80-47E2-BC44-290B8CCAC8DC}" srcId="{D6BC5335-1EF5-45E1-B00F-5269A0825589}" destId="{5D985062-B2E7-418D-B6DD-C5CF52C80D3D}" srcOrd="0" destOrd="0" parTransId="{B930232E-54E6-492D-BC91-8A35B99F210C}" sibTransId="{8D27FF38-285F-4F1B-A1DB-CB0E99AF9E53}"/>
    <dgm:cxn modelId="{939BFF75-B848-404E-ADC4-EF38E0B7D794}" type="presParOf" srcId="{BD002F4A-DA7A-4AB5-B03E-FAD487BAA9D1}" destId="{7E070201-5C9F-4A45-B33F-212F8C8A19CC}" srcOrd="0" destOrd="0" presId="urn:microsoft.com/office/officeart/2005/8/layout/hList1"/>
    <dgm:cxn modelId="{23A7173D-9699-4CC6-A233-BEAB7B3A1BDE}" type="presParOf" srcId="{7E070201-5C9F-4A45-B33F-212F8C8A19CC}" destId="{5930D707-0E20-4A0F-91A9-2B9D6F2260B6}" srcOrd="0" destOrd="0" presId="urn:microsoft.com/office/officeart/2005/8/layout/hList1"/>
    <dgm:cxn modelId="{66BA1738-42F2-41DD-8142-783CDA1AE0DF}" type="presParOf" srcId="{7E070201-5C9F-4A45-B33F-212F8C8A19CC}" destId="{D924EBE5-39E8-45F5-A880-3FA3FFFAB8B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8935CF-0C85-4B30-A219-D81C462D87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6BC5335-1EF5-45E1-B00F-5269A0825589}">
      <dgm:prSet phldrT="[Text]"/>
      <dgm:spPr/>
      <dgm:t>
        <a:bodyPr/>
        <a:lstStyle/>
        <a:p>
          <a:r>
            <a:rPr lang="en-US" b="1" dirty="0" smtClean="0"/>
            <a:t>SIDE B: ACTIONS</a:t>
          </a:r>
          <a:endParaRPr lang="en-US" b="1" dirty="0"/>
        </a:p>
      </dgm:t>
    </dgm:pt>
    <dgm:pt modelId="{5B9E75EA-4E57-4BF1-9200-DFDF1B522B20}" type="parTrans" cxnId="{08688010-5751-4240-811C-71C47923C6C9}">
      <dgm:prSet/>
      <dgm:spPr/>
      <dgm:t>
        <a:bodyPr/>
        <a:lstStyle/>
        <a:p>
          <a:endParaRPr lang="en-US"/>
        </a:p>
      </dgm:t>
    </dgm:pt>
    <dgm:pt modelId="{7693E0B8-300C-4A93-A313-D469416A0A87}" type="sibTrans" cxnId="{08688010-5751-4240-811C-71C47923C6C9}">
      <dgm:prSet/>
      <dgm:spPr/>
      <dgm:t>
        <a:bodyPr/>
        <a:lstStyle/>
        <a:p>
          <a:endParaRPr lang="en-US"/>
        </a:p>
      </dgm:t>
    </dgm:pt>
    <dgm:pt modelId="{5D985062-B2E7-418D-B6DD-C5CF52C80D3D}">
      <dgm:prSet phldrT="[Text]"/>
      <dgm:spPr/>
      <dgm:t>
        <a:bodyPr/>
        <a:lstStyle/>
        <a:p>
          <a:r>
            <a:rPr lang="en-US" dirty="0" smtClean="0">
              <a:solidFill>
                <a:schemeClr val="tx2"/>
              </a:solidFill>
            </a:rPr>
            <a:t>Immediate Response</a:t>
          </a:r>
          <a:endParaRPr lang="en-US" dirty="0">
            <a:solidFill>
              <a:schemeClr val="tx2"/>
            </a:solidFill>
          </a:endParaRPr>
        </a:p>
      </dgm:t>
    </dgm:pt>
    <dgm:pt modelId="{B930232E-54E6-492D-BC91-8A35B99F210C}" type="parTrans" cxnId="{A6EFB782-8B80-47E2-BC44-290B8CCAC8DC}">
      <dgm:prSet/>
      <dgm:spPr/>
      <dgm:t>
        <a:bodyPr/>
        <a:lstStyle/>
        <a:p>
          <a:endParaRPr lang="en-US"/>
        </a:p>
      </dgm:t>
    </dgm:pt>
    <dgm:pt modelId="{8D27FF38-285F-4F1B-A1DB-CB0E99AF9E53}" type="sibTrans" cxnId="{A6EFB782-8B80-47E2-BC44-290B8CCAC8DC}">
      <dgm:prSet/>
      <dgm:spPr/>
      <dgm:t>
        <a:bodyPr/>
        <a:lstStyle/>
        <a:p>
          <a:endParaRPr lang="en-US"/>
        </a:p>
      </dgm:t>
    </dgm:pt>
    <dgm:pt modelId="{E6499AF5-C405-4FEF-80E5-0A0C42903E6B}">
      <dgm:prSet/>
      <dgm:spPr/>
      <dgm:t>
        <a:bodyPr/>
        <a:lstStyle/>
        <a:p>
          <a:r>
            <a:rPr lang="en-US" dirty="0" smtClean="0">
              <a:solidFill>
                <a:schemeClr val="tx2"/>
              </a:solidFill>
            </a:rPr>
            <a:t>Assessment</a:t>
          </a:r>
        </a:p>
      </dgm:t>
    </dgm:pt>
    <dgm:pt modelId="{A96B58D2-A4B5-4C9D-8156-2730EBC1BD99}" type="parTrans" cxnId="{E773D797-C1D0-4E8D-850F-9A603FB5C343}">
      <dgm:prSet/>
      <dgm:spPr/>
      <dgm:t>
        <a:bodyPr/>
        <a:lstStyle/>
        <a:p>
          <a:endParaRPr lang="en-US"/>
        </a:p>
      </dgm:t>
    </dgm:pt>
    <dgm:pt modelId="{217CABD7-2AA7-41C2-8B20-2F93F628C811}" type="sibTrans" cxnId="{E773D797-C1D0-4E8D-850F-9A603FB5C343}">
      <dgm:prSet/>
      <dgm:spPr/>
      <dgm:t>
        <a:bodyPr/>
        <a:lstStyle/>
        <a:p>
          <a:endParaRPr lang="en-US"/>
        </a:p>
      </dgm:t>
    </dgm:pt>
    <dgm:pt modelId="{31E05D59-6119-4C1C-8C4F-9B762CB0CF51}">
      <dgm:prSet/>
      <dgm:spPr/>
      <dgm:t>
        <a:bodyPr/>
        <a:lstStyle/>
        <a:p>
          <a:r>
            <a:rPr lang="en-US" dirty="0" smtClean="0">
              <a:solidFill>
                <a:schemeClr val="tx2"/>
              </a:solidFill>
            </a:rPr>
            <a:t>Communication</a:t>
          </a:r>
        </a:p>
      </dgm:t>
    </dgm:pt>
    <dgm:pt modelId="{48DCE46B-9BCC-407C-85FE-527C4C47441E}" type="parTrans" cxnId="{89324636-E5F6-4172-84CD-62C08E5FE3FC}">
      <dgm:prSet/>
      <dgm:spPr/>
      <dgm:t>
        <a:bodyPr/>
        <a:lstStyle/>
        <a:p>
          <a:endParaRPr lang="en-US"/>
        </a:p>
      </dgm:t>
    </dgm:pt>
    <dgm:pt modelId="{119AAAB5-0F08-4767-8243-AED416FBB383}" type="sibTrans" cxnId="{89324636-E5F6-4172-84CD-62C08E5FE3FC}">
      <dgm:prSet/>
      <dgm:spPr/>
      <dgm:t>
        <a:bodyPr/>
        <a:lstStyle/>
        <a:p>
          <a:endParaRPr lang="en-US"/>
        </a:p>
      </dgm:t>
    </dgm:pt>
    <dgm:pt modelId="{9A6EF8CA-C979-48AE-AF32-43BC2A8A9043}">
      <dgm:prSet/>
      <dgm:spPr/>
      <dgm:t>
        <a:bodyPr/>
        <a:lstStyle/>
        <a:p>
          <a:r>
            <a:rPr lang="en-US" dirty="0" smtClean="0">
              <a:solidFill>
                <a:schemeClr val="tx2"/>
              </a:solidFill>
            </a:rPr>
            <a:t>Collection Salvage</a:t>
          </a:r>
        </a:p>
      </dgm:t>
    </dgm:pt>
    <dgm:pt modelId="{A1C29292-0B22-4EA2-A516-974BB58852C7}" type="parTrans" cxnId="{C40217E3-2B5A-4285-9D74-F27169149E70}">
      <dgm:prSet/>
      <dgm:spPr/>
      <dgm:t>
        <a:bodyPr/>
        <a:lstStyle/>
        <a:p>
          <a:endParaRPr lang="en-US"/>
        </a:p>
      </dgm:t>
    </dgm:pt>
    <dgm:pt modelId="{B12A4B6D-1D69-4121-92A0-5EC0796478EE}" type="sibTrans" cxnId="{C40217E3-2B5A-4285-9D74-F27169149E70}">
      <dgm:prSet/>
      <dgm:spPr/>
      <dgm:t>
        <a:bodyPr/>
        <a:lstStyle/>
        <a:p>
          <a:endParaRPr lang="en-US"/>
        </a:p>
      </dgm:t>
    </dgm:pt>
    <dgm:pt modelId="{6575CB3A-A49B-4FE2-9A1E-F56305C4CE65}">
      <dgm:prSet/>
      <dgm:spPr/>
      <dgm:t>
        <a:bodyPr/>
        <a:lstStyle/>
        <a:p>
          <a:r>
            <a:rPr lang="en-US" dirty="0" smtClean="0">
              <a:solidFill>
                <a:schemeClr val="tx2"/>
              </a:solidFill>
            </a:rPr>
            <a:t>Collection Priorities</a:t>
          </a:r>
        </a:p>
      </dgm:t>
    </dgm:pt>
    <dgm:pt modelId="{7CA7C326-077D-4E87-937D-9DE7A1A4F852}" type="parTrans" cxnId="{12066BD2-F19A-4C78-8994-0108BCF18EA7}">
      <dgm:prSet/>
      <dgm:spPr/>
      <dgm:t>
        <a:bodyPr/>
        <a:lstStyle/>
        <a:p>
          <a:endParaRPr lang="en-US"/>
        </a:p>
      </dgm:t>
    </dgm:pt>
    <dgm:pt modelId="{AEF394EB-72D1-4D2A-8CCC-DEC698A6804C}" type="sibTrans" cxnId="{12066BD2-F19A-4C78-8994-0108BCF18EA7}">
      <dgm:prSet/>
      <dgm:spPr/>
      <dgm:t>
        <a:bodyPr/>
        <a:lstStyle/>
        <a:p>
          <a:endParaRPr lang="en-US"/>
        </a:p>
      </dgm:t>
    </dgm:pt>
    <dgm:pt modelId="{7D4471E7-6D44-46EC-AD60-9090B7E2084F}">
      <dgm:prSet/>
      <dgm:spPr/>
      <dgm:t>
        <a:bodyPr/>
        <a:lstStyle/>
        <a:p>
          <a:r>
            <a:rPr lang="en-US" dirty="0" smtClean="0">
              <a:solidFill>
                <a:schemeClr val="tx2"/>
              </a:solidFill>
            </a:rPr>
            <a:t>Incident Command System</a:t>
          </a:r>
        </a:p>
      </dgm:t>
    </dgm:pt>
    <dgm:pt modelId="{F370CECD-7EF7-49E9-9547-62D960B18613}" type="parTrans" cxnId="{EB6065B3-1FDC-4280-AC84-99C09D0A94D7}">
      <dgm:prSet/>
      <dgm:spPr/>
      <dgm:t>
        <a:bodyPr/>
        <a:lstStyle/>
        <a:p>
          <a:endParaRPr lang="en-US"/>
        </a:p>
      </dgm:t>
    </dgm:pt>
    <dgm:pt modelId="{1FCAA483-AFDD-4B92-95F7-D606F31DC291}" type="sibTrans" cxnId="{EB6065B3-1FDC-4280-AC84-99C09D0A94D7}">
      <dgm:prSet/>
      <dgm:spPr/>
      <dgm:t>
        <a:bodyPr/>
        <a:lstStyle/>
        <a:p>
          <a:endParaRPr lang="en-US"/>
        </a:p>
      </dgm:t>
    </dgm:pt>
    <dgm:pt modelId="{BD002F4A-DA7A-4AB5-B03E-FAD487BAA9D1}" type="pres">
      <dgm:prSet presAssocID="{D98935CF-0C85-4B30-A219-D81C462D8779}" presName="Name0" presStyleCnt="0">
        <dgm:presLayoutVars>
          <dgm:dir/>
          <dgm:animLvl val="lvl"/>
          <dgm:resizeHandles val="exact"/>
        </dgm:presLayoutVars>
      </dgm:prSet>
      <dgm:spPr/>
      <dgm:t>
        <a:bodyPr/>
        <a:lstStyle/>
        <a:p>
          <a:endParaRPr lang="en-US"/>
        </a:p>
      </dgm:t>
    </dgm:pt>
    <dgm:pt modelId="{7E070201-5C9F-4A45-B33F-212F8C8A19CC}" type="pres">
      <dgm:prSet presAssocID="{D6BC5335-1EF5-45E1-B00F-5269A0825589}" presName="composite" presStyleCnt="0"/>
      <dgm:spPr/>
    </dgm:pt>
    <dgm:pt modelId="{5930D707-0E20-4A0F-91A9-2B9D6F2260B6}" type="pres">
      <dgm:prSet presAssocID="{D6BC5335-1EF5-45E1-B00F-5269A0825589}" presName="parTx" presStyleLbl="alignNode1" presStyleIdx="0" presStyleCnt="1">
        <dgm:presLayoutVars>
          <dgm:chMax val="0"/>
          <dgm:chPref val="0"/>
          <dgm:bulletEnabled val="1"/>
        </dgm:presLayoutVars>
      </dgm:prSet>
      <dgm:spPr/>
      <dgm:t>
        <a:bodyPr/>
        <a:lstStyle/>
        <a:p>
          <a:endParaRPr lang="en-US"/>
        </a:p>
      </dgm:t>
    </dgm:pt>
    <dgm:pt modelId="{D924EBE5-39E8-45F5-A880-3FA3FFFAB8B4}" type="pres">
      <dgm:prSet presAssocID="{D6BC5335-1EF5-45E1-B00F-5269A0825589}" presName="desTx" presStyleLbl="alignAccFollowNode1" presStyleIdx="0" presStyleCnt="1">
        <dgm:presLayoutVars>
          <dgm:bulletEnabled val="1"/>
        </dgm:presLayoutVars>
      </dgm:prSet>
      <dgm:spPr/>
      <dgm:t>
        <a:bodyPr/>
        <a:lstStyle/>
        <a:p>
          <a:endParaRPr lang="en-US"/>
        </a:p>
      </dgm:t>
    </dgm:pt>
  </dgm:ptLst>
  <dgm:cxnLst>
    <dgm:cxn modelId="{9F90904C-9DCD-4751-AD74-E4EEA4BD6079}" type="presOf" srcId="{9A6EF8CA-C979-48AE-AF32-43BC2A8A9043}" destId="{D924EBE5-39E8-45F5-A880-3FA3FFFAB8B4}" srcOrd="0" destOrd="3" presId="urn:microsoft.com/office/officeart/2005/8/layout/hList1"/>
    <dgm:cxn modelId="{90627213-FBFF-4BCA-A106-9D7394B32EF5}" type="presOf" srcId="{5D985062-B2E7-418D-B6DD-C5CF52C80D3D}" destId="{D924EBE5-39E8-45F5-A880-3FA3FFFAB8B4}" srcOrd="0" destOrd="0" presId="urn:microsoft.com/office/officeart/2005/8/layout/hList1"/>
    <dgm:cxn modelId="{B68448F2-65A3-457D-8A7A-04AD91753222}" type="presOf" srcId="{E6499AF5-C405-4FEF-80E5-0A0C42903E6B}" destId="{D924EBE5-39E8-45F5-A880-3FA3FFFAB8B4}" srcOrd="0" destOrd="1" presId="urn:microsoft.com/office/officeart/2005/8/layout/hList1"/>
    <dgm:cxn modelId="{A6F123AF-7D65-450F-8487-F3C4A63440BC}" type="presOf" srcId="{D6BC5335-1EF5-45E1-B00F-5269A0825589}" destId="{5930D707-0E20-4A0F-91A9-2B9D6F2260B6}" srcOrd="0" destOrd="0" presId="urn:microsoft.com/office/officeart/2005/8/layout/hList1"/>
    <dgm:cxn modelId="{EB6065B3-1FDC-4280-AC84-99C09D0A94D7}" srcId="{D6BC5335-1EF5-45E1-B00F-5269A0825589}" destId="{7D4471E7-6D44-46EC-AD60-9090B7E2084F}" srcOrd="5" destOrd="0" parTransId="{F370CECD-7EF7-49E9-9547-62D960B18613}" sibTransId="{1FCAA483-AFDD-4B92-95F7-D606F31DC291}"/>
    <dgm:cxn modelId="{0FECE119-C3BA-4A2F-B82D-49A6A8163FEC}" type="presOf" srcId="{7D4471E7-6D44-46EC-AD60-9090B7E2084F}" destId="{D924EBE5-39E8-45F5-A880-3FA3FFFAB8B4}" srcOrd="0" destOrd="5" presId="urn:microsoft.com/office/officeart/2005/8/layout/hList1"/>
    <dgm:cxn modelId="{08688010-5751-4240-811C-71C47923C6C9}" srcId="{D98935CF-0C85-4B30-A219-D81C462D8779}" destId="{D6BC5335-1EF5-45E1-B00F-5269A0825589}" srcOrd="0" destOrd="0" parTransId="{5B9E75EA-4E57-4BF1-9200-DFDF1B522B20}" sibTransId="{7693E0B8-300C-4A93-A313-D469416A0A87}"/>
    <dgm:cxn modelId="{12066BD2-F19A-4C78-8994-0108BCF18EA7}" srcId="{D6BC5335-1EF5-45E1-B00F-5269A0825589}" destId="{6575CB3A-A49B-4FE2-9A1E-F56305C4CE65}" srcOrd="4" destOrd="0" parTransId="{7CA7C326-077D-4E87-937D-9DE7A1A4F852}" sibTransId="{AEF394EB-72D1-4D2A-8CCC-DEC698A6804C}"/>
    <dgm:cxn modelId="{E444F593-0858-44C5-9626-B9B914EB1AEB}" type="presOf" srcId="{6575CB3A-A49B-4FE2-9A1E-F56305C4CE65}" destId="{D924EBE5-39E8-45F5-A880-3FA3FFFAB8B4}" srcOrd="0" destOrd="4" presId="urn:microsoft.com/office/officeart/2005/8/layout/hList1"/>
    <dgm:cxn modelId="{C40217E3-2B5A-4285-9D74-F27169149E70}" srcId="{D6BC5335-1EF5-45E1-B00F-5269A0825589}" destId="{9A6EF8CA-C979-48AE-AF32-43BC2A8A9043}" srcOrd="3" destOrd="0" parTransId="{A1C29292-0B22-4EA2-A516-974BB58852C7}" sibTransId="{B12A4B6D-1D69-4121-92A0-5EC0796478EE}"/>
    <dgm:cxn modelId="{E773D797-C1D0-4E8D-850F-9A603FB5C343}" srcId="{D6BC5335-1EF5-45E1-B00F-5269A0825589}" destId="{E6499AF5-C405-4FEF-80E5-0A0C42903E6B}" srcOrd="1" destOrd="0" parTransId="{A96B58D2-A4B5-4C9D-8156-2730EBC1BD99}" sibTransId="{217CABD7-2AA7-41C2-8B20-2F93F628C811}"/>
    <dgm:cxn modelId="{95AAB301-FFDF-4ADC-A652-43BC9516F78D}" type="presOf" srcId="{31E05D59-6119-4C1C-8C4F-9B762CB0CF51}" destId="{D924EBE5-39E8-45F5-A880-3FA3FFFAB8B4}" srcOrd="0" destOrd="2" presId="urn:microsoft.com/office/officeart/2005/8/layout/hList1"/>
    <dgm:cxn modelId="{72F6C294-C173-4A27-ADB8-01815BD2056F}" type="presOf" srcId="{D98935CF-0C85-4B30-A219-D81C462D8779}" destId="{BD002F4A-DA7A-4AB5-B03E-FAD487BAA9D1}" srcOrd="0" destOrd="0" presId="urn:microsoft.com/office/officeart/2005/8/layout/hList1"/>
    <dgm:cxn modelId="{89324636-E5F6-4172-84CD-62C08E5FE3FC}" srcId="{D6BC5335-1EF5-45E1-B00F-5269A0825589}" destId="{31E05D59-6119-4C1C-8C4F-9B762CB0CF51}" srcOrd="2" destOrd="0" parTransId="{48DCE46B-9BCC-407C-85FE-527C4C47441E}" sibTransId="{119AAAB5-0F08-4767-8243-AED416FBB383}"/>
    <dgm:cxn modelId="{A6EFB782-8B80-47E2-BC44-290B8CCAC8DC}" srcId="{D6BC5335-1EF5-45E1-B00F-5269A0825589}" destId="{5D985062-B2E7-418D-B6DD-C5CF52C80D3D}" srcOrd="0" destOrd="0" parTransId="{B930232E-54E6-492D-BC91-8A35B99F210C}" sibTransId="{8D27FF38-285F-4F1B-A1DB-CB0E99AF9E53}"/>
    <dgm:cxn modelId="{4FE23F8F-40F8-4569-A5CD-20AA151700A5}" type="presParOf" srcId="{BD002F4A-DA7A-4AB5-B03E-FAD487BAA9D1}" destId="{7E070201-5C9F-4A45-B33F-212F8C8A19CC}" srcOrd="0" destOrd="0" presId="urn:microsoft.com/office/officeart/2005/8/layout/hList1"/>
    <dgm:cxn modelId="{5F8CADDA-90E4-4B99-874A-7A72550E0644}" type="presParOf" srcId="{7E070201-5C9F-4A45-B33F-212F8C8A19CC}" destId="{5930D707-0E20-4A0F-91A9-2B9D6F2260B6}" srcOrd="0" destOrd="0" presId="urn:microsoft.com/office/officeart/2005/8/layout/hList1"/>
    <dgm:cxn modelId="{F49F4E4E-DA20-4647-83B2-CA5FB8EAECD6}" type="presParOf" srcId="{7E070201-5C9F-4A45-B33F-212F8C8A19CC}" destId="{D924EBE5-39E8-45F5-A880-3FA3FFFAB8B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137E5F-482A-4A36-A6E8-E65AE70E7D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0DCC96-4BBC-4E45-A8B0-BF41D5A9A44D}">
      <dgm:prSet/>
      <dgm:spPr/>
      <dgm:t>
        <a:bodyPr/>
        <a:lstStyle/>
        <a:p>
          <a:pPr algn="ctr" rtl="0"/>
          <a:r>
            <a:rPr lang="en-US" dirty="0" smtClean="0"/>
            <a:t>Helps to minimize damage</a:t>
          </a:r>
          <a:endParaRPr lang="en-US" dirty="0"/>
        </a:p>
      </dgm:t>
    </dgm:pt>
    <dgm:pt modelId="{0811F125-AF9C-4AFF-A441-F2D6D48A067C}" type="parTrans" cxnId="{9A79B8CA-0F43-446B-B9DF-76446E8E5A4F}">
      <dgm:prSet/>
      <dgm:spPr/>
      <dgm:t>
        <a:bodyPr/>
        <a:lstStyle/>
        <a:p>
          <a:endParaRPr lang="en-US"/>
        </a:p>
      </dgm:t>
    </dgm:pt>
    <dgm:pt modelId="{08899D9F-7D8A-45B3-9251-2053939587F1}" type="sibTrans" cxnId="{9A79B8CA-0F43-446B-B9DF-76446E8E5A4F}">
      <dgm:prSet/>
      <dgm:spPr/>
      <dgm:t>
        <a:bodyPr/>
        <a:lstStyle/>
        <a:p>
          <a:endParaRPr lang="en-US"/>
        </a:p>
      </dgm:t>
    </dgm:pt>
    <dgm:pt modelId="{779D4CF6-AC4C-4665-866F-9D29B67B01FA}">
      <dgm:prSet/>
      <dgm:spPr/>
      <dgm:t>
        <a:bodyPr/>
        <a:lstStyle/>
        <a:p>
          <a:pPr algn="ctr" rtl="0"/>
          <a:r>
            <a:rPr lang="en-US" dirty="0" smtClean="0"/>
            <a:t>Expedites response &amp; recovery</a:t>
          </a:r>
          <a:endParaRPr lang="en-US" dirty="0"/>
        </a:p>
      </dgm:t>
    </dgm:pt>
    <dgm:pt modelId="{F6ADE4A1-607D-4541-8A34-C271441ABA80}" type="parTrans" cxnId="{F6981033-B74B-4754-BD73-745D7FECD73F}">
      <dgm:prSet/>
      <dgm:spPr/>
      <dgm:t>
        <a:bodyPr/>
        <a:lstStyle/>
        <a:p>
          <a:endParaRPr lang="en-US"/>
        </a:p>
      </dgm:t>
    </dgm:pt>
    <dgm:pt modelId="{B3E79FFE-AB69-4707-8069-215B7455CB82}" type="sibTrans" cxnId="{F6981033-B74B-4754-BD73-745D7FECD73F}">
      <dgm:prSet/>
      <dgm:spPr/>
      <dgm:t>
        <a:bodyPr/>
        <a:lstStyle/>
        <a:p>
          <a:endParaRPr lang="en-US"/>
        </a:p>
      </dgm:t>
    </dgm:pt>
    <dgm:pt modelId="{0FD8DB04-CD43-4B23-B94C-2B7F88E4F481}">
      <dgm:prSet/>
      <dgm:spPr/>
      <dgm:t>
        <a:bodyPr/>
        <a:lstStyle/>
        <a:p>
          <a:pPr algn="ctr" rtl="0"/>
          <a:r>
            <a:rPr lang="en-US" dirty="0" smtClean="0"/>
            <a:t>Saves time, trouble &amp; expense</a:t>
          </a:r>
          <a:endParaRPr lang="en-US" dirty="0"/>
        </a:p>
      </dgm:t>
    </dgm:pt>
    <dgm:pt modelId="{3B0EE5D3-5943-429E-A09E-9AAA5FC37AE8}" type="parTrans" cxnId="{60678D0F-2244-40AE-8B30-87AAD6B9BD3A}">
      <dgm:prSet/>
      <dgm:spPr/>
      <dgm:t>
        <a:bodyPr/>
        <a:lstStyle/>
        <a:p>
          <a:endParaRPr lang="en-US"/>
        </a:p>
      </dgm:t>
    </dgm:pt>
    <dgm:pt modelId="{A688B9E6-C50B-4B3C-B7C5-3F59EE7FE732}" type="sibTrans" cxnId="{60678D0F-2244-40AE-8B30-87AAD6B9BD3A}">
      <dgm:prSet/>
      <dgm:spPr/>
      <dgm:t>
        <a:bodyPr/>
        <a:lstStyle/>
        <a:p>
          <a:endParaRPr lang="en-US"/>
        </a:p>
      </dgm:t>
    </dgm:pt>
    <dgm:pt modelId="{8A933006-2125-4E4A-8C0F-960098B26DA0}">
      <dgm:prSet/>
      <dgm:spPr/>
      <dgm:t>
        <a:bodyPr/>
        <a:lstStyle/>
        <a:p>
          <a:pPr rtl="0"/>
          <a:r>
            <a:rPr lang="en-US" dirty="0" smtClean="0"/>
            <a:t>Replaces chaos with thoughtful response &amp; recovery</a:t>
          </a:r>
          <a:endParaRPr lang="en-US" dirty="0"/>
        </a:p>
      </dgm:t>
    </dgm:pt>
    <dgm:pt modelId="{392F2C5A-40CE-4010-BDD0-AAEC940BFBD7}" type="parTrans" cxnId="{AD222183-D2A0-4B33-BAD2-FEE4FF75E1B7}">
      <dgm:prSet/>
      <dgm:spPr/>
      <dgm:t>
        <a:bodyPr/>
        <a:lstStyle/>
        <a:p>
          <a:endParaRPr lang="en-US"/>
        </a:p>
      </dgm:t>
    </dgm:pt>
    <dgm:pt modelId="{809CDA69-80D3-41DB-AD31-D85BD020D62B}" type="sibTrans" cxnId="{AD222183-D2A0-4B33-BAD2-FEE4FF75E1B7}">
      <dgm:prSet/>
      <dgm:spPr/>
      <dgm:t>
        <a:bodyPr/>
        <a:lstStyle/>
        <a:p>
          <a:endParaRPr lang="en-US"/>
        </a:p>
      </dgm:t>
    </dgm:pt>
    <dgm:pt modelId="{BB6ED85D-F0A7-4619-9764-5FAEFC30E271}">
      <dgm:prSet/>
      <dgm:spPr/>
      <dgm:t>
        <a:bodyPr/>
        <a:lstStyle/>
        <a:p>
          <a:pPr algn="ctr" rtl="0"/>
          <a:r>
            <a:rPr lang="en-US" dirty="0" smtClean="0"/>
            <a:t>Allows for prompt resumption of service</a:t>
          </a:r>
          <a:endParaRPr lang="en-US" dirty="0"/>
        </a:p>
      </dgm:t>
    </dgm:pt>
    <dgm:pt modelId="{46F765C1-43C5-498C-9541-92D937298949}" type="parTrans" cxnId="{E25A7238-6732-465E-ADB6-551476FE5F60}">
      <dgm:prSet/>
      <dgm:spPr/>
      <dgm:t>
        <a:bodyPr/>
        <a:lstStyle/>
        <a:p>
          <a:endParaRPr lang="en-US"/>
        </a:p>
      </dgm:t>
    </dgm:pt>
    <dgm:pt modelId="{803DB1FB-D1DC-43C7-B8CE-6F952DCD8154}" type="sibTrans" cxnId="{E25A7238-6732-465E-ADB6-551476FE5F60}">
      <dgm:prSet/>
      <dgm:spPr/>
      <dgm:t>
        <a:bodyPr/>
        <a:lstStyle/>
        <a:p>
          <a:endParaRPr lang="en-US"/>
        </a:p>
      </dgm:t>
    </dgm:pt>
    <dgm:pt modelId="{96CA2B75-9410-46B0-BA89-5306449D3CF2}" type="pres">
      <dgm:prSet presAssocID="{DD137E5F-482A-4A36-A6E8-E65AE70E7DDC}" presName="linear" presStyleCnt="0">
        <dgm:presLayoutVars>
          <dgm:animLvl val="lvl"/>
          <dgm:resizeHandles val="exact"/>
        </dgm:presLayoutVars>
      </dgm:prSet>
      <dgm:spPr/>
      <dgm:t>
        <a:bodyPr/>
        <a:lstStyle/>
        <a:p>
          <a:endParaRPr lang="en-US"/>
        </a:p>
      </dgm:t>
    </dgm:pt>
    <dgm:pt modelId="{B87C353A-E638-4A44-989F-6BEF4642BE5D}" type="pres">
      <dgm:prSet presAssocID="{410DCC96-4BBC-4E45-A8B0-BF41D5A9A44D}" presName="parentText" presStyleLbl="node1" presStyleIdx="0" presStyleCnt="5">
        <dgm:presLayoutVars>
          <dgm:chMax val="0"/>
          <dgm:bulletEnabled val="1"/>
        </dgm:presLayoutVars>
      </dgm:prSet>
      <dgm:spPr/>
      <dgm:t>
        <a:bodyPr/>
        <a:lstStyle/>
        <a:p>
          <a:endParaRPr lang="en-US"/>
        </a:p>
      </dgm:t>
    </dgm:pt>
    <dgm:pt modelId="{F74E9CAD-9817-49B4-9E1F-D7482A330ECD}" type="pres">
      <dgm:prSet presAssocID="{08899D9F-7D8A-45B3-9251-2053939587F1}" presName="spacer" presStyleCnt="0"/>
      <dgm:spPr/>
    </dgm:pt>
    <dgm:pt modelId="{A8E6E69E-A941-467C-9287-36CC94F5257A}" type="pres">
      <dgm:prSet presAssocID="{779D4CF6-AC4C-4665-866F-9D29B67B01FA}" presName="parentText" presStyleLbl="node1" presStyleIdx="1" presStyleCnt="5">
        <dgm:presLayoutVars>
          <dgm:chMax val="0"/>
          <dgm:bulletEnabled val="1"/>
        </dgm:presLayoutVars>
      </dgm:prSet>
      <dgm:spPr/>
      <dgm:t>
        <a:bodyPr/>
        <a:lstStyle/>
        <a:p>
          <a:endParaRPr lang="en-US"/>
        </a:p>
      </dgm:t>
    </dgm:pt>
    <dgm:pt modelId="{277BBD20-AA93-4CB8-8130-DFAC151CC1DB}" type="pres">
      <dgm:prSet presAssocID="{B3E79FFE-AB69-4707-8069-215B7455CB82}" presName="spacer" presStyleCnt="0"/>
      <dgm:spPr/>
    </dgm:pt>
    <dgm:pt modelId="{2C6DF745-2E7E-41FB-89A3-F4D7D0B69AA1}" type="pres">
      <dgm:prSet presAssocID="{0FD8DB04-CD43-4B23-B94C-2B7F88E4F481}" presName="parentText" presStyleLbl="node1" presStyleIdx="2" presStyleCnt="5">
        <dgm:presLayoutVars>
          <dgm:chMax val="0"/>
          <dgm:bulletEnabled val="1"/>
        </dgm:presLayoutVars>
      </dgm:prSet>
      <dgm:spPr/>
      <dgm:t>
        <a:bodyPr/>
        <a:lstStyle/>
        <a:p>
          <a:endParaRPr lang="en-US"/>
        </a:p>
      </dgm:t>
    </dgm:pt>
    <dgm:pt modelId="{822E1AD8-CC27-4701-B9B9-95EA041819A3}" type="pres">
      <dgm:prSet presAssocID="{A688B9E6-C50B-4B3C-B7C5-3F59EE7FE732}" presName="spacer" presStyleCnt="0"/>
      <dgm:spPr/>
    </dgm:pt>
    <dgm:pt modelId="{9231B97D-A977-4558-85CB-75E861A4C590}" type="pres">
      <dgm:prSet presAssocID="{8A933006-2125-4E4A-8C0F-960098B26DA0}" presName="parentText" presStyleLbl="node1" presStyleIdx="3" presStyleCnt="5">
        <dgm:presLayoutVars>
          <dgm:chMax val="0"/>
          <dgm:bulletEnabled val="1"/>
        </dgm:presLayoutVars>
      </dgm:prSet>
      <dgm:spPr/>
      <dgm:t>
        <a:bodyPr/>
        <a:lstStyle/>
        <a:p>
          <a:endParaRPr lang="en-US"/>
        </a:p>
      </dgm:t>
    </dgm:pt>
    <dgm:pt modelId="{118E201C-1A2B-43BF-AB52-927A32C0BCD5}" type="pres">
      <dgm:prSet presAssocID="{809CDA69-80D3-41DB-AD31-D85BD020D62B}" presName="spacer" presStyleCnt="0"/>
      <dgm:spPr/>
    </dgm:pt>
    <dgm:pt modelId="{7D4EC15F-26EB-477A-9989-ACFBBAF34B31}" type="pres">
      <dgm:prSet presAssocID="{BB6ED85D-F0A7-4619-9764-5FAEFC30E271}" presName="parentText" presStyleLbl="node1" presStyleIdx="4" presStyleCnt="5">
        <dgm:presLayoutVars>
          <dgm:chMax val="0"/>
          <dgm:bulletEnabled val="1"/>
        </dgm:presLayoutVars>
      </dgm:prSet>
      <dgm:spPr/>
      <dgm:t>
        <a:bodyPr/>
        <a:lstStyle/>
        <a:p>
          <a:endParaRPr lang="en-US"/>
        </a:p>
      </dgm:t>
    </dgm:pt>
  </dgm:ptLst>
  <dgm:cxnLst>
    <dgm:cxn modelId="{60678D0F-2244-40AE-8B30-87AAD6B9BD3A}" srcId="{DD137E5F-482A-4A36-A6E8-E65AE70E7DDC}" destId="{0FD8DB04-CD43-4B23-B94C-2B7F88E4F481}" srcOrd="2" destOrd="0" parTransId="{3B0EE5D3-5943-429E-A09E-9AAA5FC37AE8}" sibTransId="{A688B9E6-C50B-4B3C-B7C5-3F59EE7FE732}"/>
    <dgm:cxn modelId="{59DA1249-5024-4F77-B794-D126B2E9A8AD}" type="presOf" srcId="{BB6ED85D-F0A7-4619-9764-5FAEFC30E271}" destId="{7D4EC15F-26EB-477A-9989-ACFBBAF34B31}" srcOrd="0" destOrd="0" presId="urn:microsoft.com/office/officeart/2005/8/layout/vList2"/>
    <dgm:cxn modelId="{84F76B85-3836-4F42-A0B9-902F61066F6F}" type="presOf" srcId="{0FD8DB04-CD43-4B23-B94C-2B7F88E4F481}" destId="{2C6DF745-2E7E-41FB-89A3-F4D7D0B69AA1}" srcOrd="0" destOrd="0" presId="urn:microsoft.com/office/officeart/2005/8/layout/vList2"/>
    <dgm:cxn modelId="{AD222183-D2A0-4B33-BAD2-FEE4FF75E1B7}" srcId="{DD137E5F-482A-4A36-A6E8-E65AE70E7DDC}" destId="{8A933006-2125-4E4A-8C0F-960098B26DA0}" srcOrd="3" destOrd="0" parTransId="{392F2C5A-40CE-4010-BDD0-AAEC940BFBD7}" sibTransId="{809CDA69-80D3-41DB-AD31-D85BD020D62B}"/>
    <dgm:cxn modelId="{D7F78E41-FA24-4D0B-889D-B2C45D42955A}" type="presOf" srcId="{779D4CF6-AC4C-4665-866F-9D29B67B01FA}" destId="{A8E6E69E-A941-467C-9287-36CC94F5257A}" srcOrd="0" destOrd="0" presId="urn:microsoft.com/office/officeart/2005/8/layout/vList2"/>
    <dgm:cxn modelId="{D2E7AA64-0618-438C-AC44-114E8CE6A914}" type="presOf" srcId="{410DCC96-4BBC-4E45-A8B0-BF41D5A9A44D}" destId="{B87C353A-E638-4A44-989F-6BEF4642BE5D}" srcOrd="0" destOrd="0" presId="urn:microsoft.com/office/officeart/2005/8/layout/vList2"/>
    <dgm:cxn modelId="{F6981033-B74B-4754-BD73-745D7FECD73F}" srcId="{DD137E5F-482A-4A36-A6E8-E65AE70E7DDC}" destId="{779D4CF6-AC4C-4665-866F-9D29B67B01FA}" srcOrd="1" destOrd="0" parTransId="{F6ADE4A1-607D-4541-8A34-C271441ABA80}" sibTransId="{B3E79FFE-AB69-4707-8069-215B7455CB82}"/>
    <dgm:cxn modelId="{EB893789-A398-48A8-BAF3-DD6095AB404D}" type="presOf" srcId="{8A933006-2125-4E4A-8C0F-960098B26DA0}" destId="{9231B97D-A977-4558-85CB-75E861A4C590}" srcOrd="0" destOrd="0" presId="urn:microsoft.com/office/officeart/2005/8/layout/vList2"/>
    <dgm:cxn modelId="{E995CAF1-6F60-4DD9-A974-E6C5ACC146A6}" type="presOf" srcId="{DD137E5F-482A-4A36-A6E8-E65AE70E7DDC}" destId="{96CA2B75-9410-46B0-BA89-5306449D3CF2}" srcOrd="0" destOrd="0" presId="urn:microsoft.com/office/officeart/2005/8/layout/vList2"/>
    <dgm:cxn modelId="{E25A7238-6732-465E-ADB6-551476FE5F60}" srcId="{DD137E5F-482A-4A36-A6E8-E65AE70E7DDC}" destId="{BB6ED85D-F0A7-4619-9764-5FAEFC30E271}" srcOrd="4" destOrd="0" parTransId="{46F765C1-43C5-498C-9541-92D937298949}" sibTransId="{803DB1FB-D1DC-43C7-B8CE-6F952DCD8154}"/>
    <dgm:cxn modelId="{9A79B8CA-0F43-446B-B9DF-76446E8E5A4F}" srcId="{DD137E5F-482A-4A36-A6E8-E65AE70E7DDC}" destId="{410DCC96-4BBC-4E45-A8B0-BF41D5A9A44D}" srcOrd="0" destOrd="0" parTransId="{0811F125-AF9C-4AFF-A441-F2D6D48A067C}" sibTransId="{08899D9F-7D8A-45B3-9251-2053939587F1}"/>
    <dgm:cxn modelId="{ED540CF3-0A79-4F28-B493-27B2CCADD829}" type="presParOf" srcId="{96CA2B75-9410-46B0-BA89-5306449D3CF2}" destId="{B87C353A-E638-4A44-989F-6BEF4642BE5D}" srcOrd="0" destOrd="0" presId="urn:microsoft.com/office/officeart/2005/8/layout/vList2"/>
    <dgm:cxn modelId="{B0B6167E-EC8E-4EE3-8A5F-41B4D978347C}" type="presParOf" srcId="{96CA2B75-9410-46B0-BA89-5306449D3CF2}" destId="{F74E9CAD-9817-49B4-9E1F-D7482A330ECD}" srcOrd="1" destOrd="0" presId="urn:microsoft.com/office/officeart/2005/8/layout/vList2"/>
    <dgm:cxn modelId="{650719D5-C169-45BE-ADA2-E6C92828FC9B}" type="presParOf" srcId="{96CA2B75-9410-46B0-BA89-5306449D3CF2}" destId="{A8E6E69E-A941-467C-9287-36CC94F5257A}" srcOrd="2" destOrd="0" presId="urn:microsoft.com/office/officeart/2005/8/layout/vList2"/>
    <dgm:cxn modelId="{CF4D2BE7-E309-4105-A6C0-A18A450BBF5A}" type="presParOf" srcId="{96CA2B75-9410-46B0-BA89-5306449D3CF2}" destId="{277BBD20-AA93-4CB8-8130-DFAC151CC1DB}" srcOrd="3" destOrd="0" presId="urn:microsoft.com/office/officeart/2005/8/layout/vList2"/>
    <dgm:cxn modelId="{02CE81BA-FC93-4FF7-BF49-10E399800194}" type="presParOf" srcId="{96CA2B75-9410-46B0-BA89-5306449D3CF2}" destId="{2C6DF745-2E7E-41FB-89A3-F4D7D0B69AA1}" srcOrd="4" destOrd="0" presId="urn:microsoft.com/office/officeart/2005/8/layout/vList2"/>
    <dgm:cxn modelId="{C666BF14-EAA2-4AEF-942E-69110CFB1A52}" type="presParOf" srcId="{96CA2B75-9410-46B0-BA89-5306449D3CF2}" destId="{822E1AD8-CC27-4701-B9B9-95EA041819A3}" srcOrd="5" destOrd="0" presId="urn:microsoft.com/office/officeart/2005/8/layout/vList2"/>
    <dgm:cxn modelId="{E6515E25-20DC-4FC8-9453-6D229F556CE6}" type="presParOf" srcId="{96CA2B75-9410-46B0-BA89-5306449D3CF2}" destId="{9231B97D-A977-4558-85CB-75E861A4C590}" srcOrd="6" destOrd="0" presId="urn:microsoft.com/office/officeart/2005/8/layout/vList2"/>
    <dgm:cxn modelId="{945A1C9E-EBEA-4E1D-8BB2-81FB18C2D890}" type="presParOf" srcId="{96CA2B75-9410-46B0-BA89-5306449D3CF2}" destId="{118E201C-1A2B-43BF-AB52-927A32C0BCD5}" srcOrd="7" destOrd="0" presId="urn:microsoft.com/office/officeart/2005/8/layout/vList2"/>
    <dgm:cxn modelId="{A0F372C8-21FE-4E3F-B9C4-7D3BD67AB332}" type="presParOf" srcId="{96CA2B75-9410-46B0-BA89-5306449D3CF2}" destId="{7D4EC15F-26EB-477A-9989-ACFBBAF34B31}"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451387-EFAD-41C8-9A2E-F59E8731B6A4}">
      <dsp:nvSpPr>
        <dsp:cNvPr id="0" name=""/>
        <dsp:cNvSpPr/>
      </dsp:nvSpPr>
      <dsp:spPr>
        <a:xfrm>
          <a:off x="55" y="31009"/>
          <a:ext cx="5269855"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NATURAL   DISASTERS</a:t>
          </a:r>
          <a:endParaRPr lang="en-US" sz="3100" kern="1200" dirty="0"/>
        </a:p>
      </dsp:txBody>
      <dsp:txXfrm>
        <a:off x="55" y="31009"/>
        <a:ext cx="5269855" cy="892800"/>
      </dsp:txXfrm>
    </dsp:sp>
    <dsp:sp modelId="{0A50DEEE-7538-404A-B584-5EED8664072D}">
      <dsp:nvSpPr>
        <dsp:cNvPr id="0" name=""/>
        <dsp:cNvSpPr/>
      </dsp:nvSpPr>
      <dsp:spPr>
        <a:xfrm>
          <a:off x="0" y="954811"/>
          <a:ext cx="5269855"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solidFill>
                <a:schemeClr val="tx2"/>
              </a:solidFill>
            </a:rPr>
            <a:t>Fire/wildfires</a:t>
          </a:r>
          <a:endParaRPr lang="en-US" sz="3100" kern="1200" dirty="0">
            <a:solidFill>
              <a:schemeClr val="tx2"/>
            </a:solidFill>
          </a:endParaRPr>
        </a:p>
        <a:p>
          <a:pPr marL="285750" lvl="1" indent="-285750" algn="l" defTabSz="1377950">
            <a:lnSpc>
              <a:spcPct val="90000"/>
            </a:lnSpc>
            <a:spcBef>
              <a:spcPct val="0"/>
            </a:spcBef>
            <a:spcAft>
              <a:spcPct val="15000"/>
            </a:spcAft>
            <a:buChar char="••"/>
          </a:pPr>
          <a:r>
            <a:rPr lang="en-US" sz="3100" kern="1200" dirty="0" smtClean="0">
              <a:solidFill>
                <a:schemeClr val="tx2"/>
              </a:solidFill>
            </a:rPr>
            <a:t>Smoke/ash</a:t>
          </a:r>
        </a:p>
        <a:p>
          <a:pPr marL="285750" lvl="1" indent="-285750" algn="l" defTabSz="1377950">
            <a:lnSpc>
              <a:spcPct val="90000"/>
            </a:lnSpc>
            <a:spcBef>
              <a:spcPct val="0"/>
            </a:spcBef>
            <a:spcAft>
              <a:spcPct val="15000"/>
            </a:spcAft>
            <a:buChar char="••"/>
          </a:pPr>
          <a:r>
            <a:rPr lang="en-US" sz="3100" kern="1200" dirty="0" smtClean="0">
              <a:solidFill>
                <a:schemeClr val="tx2"/>
              </a:solidFill>
            </a:rPr>
            <a:t>Earthquake</a:t>
          </a:r>
        </a:p>
        <a:p>
          <a:pPr marL="285750" lvl="1" indent="-285750" algn="l" defTabSz="1377950">
            <a:lnSpc>
              <a:spcPct val="90000"/>
            </a:lnSpc>
            <a:spcBef>
              <a:spcPct val="0"/>
            </a:spcBef>
            <a:spcAft>
              <a:spcPct val="15000"/>
            </a:spcAft>
            <a:buChar char="••"/>
          </a:pPr>
          <a:r>
            <a:rPr lang="en-US" sz="3100" kern="1200" dirty="0" smtClean="0">
              <a:solidFill>
                <a:schemeClr val="tx2"/>
              </a:solidFill>
            </a:rPr>
            <a:t>Flood/rain storms</a:t>
          </a:r>
        </a:p>
        <a:p>
          <a:pPr marL="285750" lvl="1" indent="-285750" algn="l" defTabSz="1377950">
            <a:lnSpc>
              <a:spcPct val="90000"/>
            </a:lnSpc>
            <a:spcBef>
              <a:spcPct val="0"/>
            </a:spcBef>
            <a:spcAft>
              <a:spcPct val="15000"/>
            </a:spcAft>
            <a:buChar char="••"/>
          </a:pPr>
          <a:r>
            <a:rPr lang="en-US" sz="3100" kern="1200" dirty="0" smtClean="0">
              <a:solidFill>
                <a:schemeClr val="tx2"/>
              </a:solidFill>
            </a:rPr>
            <a:t>Tornado/high winds</a:t>
          </a:r>
        </a:p>
        <a:p>
          <a:pPr marL="285750" lvl="1" indent="-285750" algn="l" defTabSz="1377950">
            <a:lnSpc>
              <a:spcPct val="90000"/>
            </a:lnSpc>
            <a:spcBef>
              <a:spcPct val="0"/>
            </a:spcBef>
            <a:spcAft>
              <a:spcPct val="15000"/>
            </a:spcAft>
            <a:buChar char="••"/>
          </a:pPr>
          <a:r>
            <a:rPr lang="en-US" sz="3100" kern="1200" dirty="0" smtClean="0">
              <a:solidFill>
                <a:schemeClr val="tx2"/>
              </a:solidFill>
            </a:rPr>
            <a:t>Tsunami</a:t>
          </a:r>
        </a:p>
        <a:p>
          <a:pPr marL="285750" lvl="1" indent="-285750" algn="l" defTabSz="1377950">
            <a:lnSpc>
              <a:spcPct val="90000"/>
            </a:lnSpc>
            <a:spcBef>
              <a:spcPct val="0"/>
            </a:spcBef>
            <a:spcAft>
              <a:spcPct val="15000"/>
            </a:spcAft>
            <a:buChar char="••"/>
          </a:pPr>
          <a:r>
            <a:rPr lang="en-US" sz="3100" kern="1200" dirty="0" smtClean="0">
              <a:solidFill>
                <a:schemeClr val="tx2"/>
              </a:solidFill>
            </a:rPr>
            <a:t>Volcano </a:t>
          </a:r>
        </a:p>
      </dsp:txBody>
      <dsp:txXfrm>
        <a:off x="0" y="954811"/>
        <a:ext cx="5269855" cy="3744180"/>
      </dsp:txXfrm>
    </dsp:sp>
    <dsp:sp modelId="{14DE4F8B-2886-46CF-B500-E9305F94D474}">
      <dsp:nvSpPr>
        <dsp:cNvPr id="0" name=""/>
        <dsp:cNvSpPr/>
      </dsp:nvSpPr>
      <dsp:spPr>
        <a:xfrm>
          <a:off x="6007689" y="31009"/>
          <a:ext cx="5269855"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n-US" sz="3100" kern="1200" dirty="0" smtClean="0"/>
            <a:t>MANMADE DISASTERS</a:t>
          </a:r>
          <a:endParaRPr lang="en-US" sz="3100" kern="1200" dirty="0"/>
        </a:p>
      </dsp:txBody>
      <dsp:txXfrm>
        <a:off x="6007689" y="31009"/>
        <a:ext cx="5269855" cy="892800"/>
      </dsp:txXfrm>
    </dsp:sp>
    <dsp:sp modelId="{F6E94E42-374D-42A2-9F09-926AB4673CB8}">
      <dsp:nvSpPr>
        <dsp:cNvPr id="0" name=""/>
        <dsp:cNvSpPr/>
      </dsp:nvSpPr>
      <dsp:spPr>
        <a:xfrm>
          <a:off x="6007689" y="923809"/>
          <a:ext cx="5269855" cy="37441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n-US" sz="3100" kern="1200" dirty="0" smtClean="0">
              <a:solidFill>
                <a:schemeClr val="tx2"/>
              </a:solidFill>
            </a:rPr>
            <a:t>Vandalism/arson</a:t>
          </a:r>
          <a:endParaRPr lang="en-US" sz="3100" kern="1200" dirty="0">
            <a:solidFill>
              <a:schemeClr val="tx2"/>
            </a:solidFill>
          </a:endParaRPr>
        </a:p>
        <a:p>
          <a:pPr marL="285750" lvl="1" indent="-285750" algn="l" defTabSz="1377950">
            <a:lnSpc>
              <a:spcPct val="90000"/>
            </a:lnSpc>
            <a:spcBef>
              <a:spcPct val="0"/>
            </a:spcBef>
            <a:spcAft>
              <a:spcPct val="15000"/>
            </a:spcAft>
            <a:buChar char="••"/>
          </a:pPr>
          <a:r>
            <a:rPr lang="en-US" sz="3100" kern="1200" dirty="0" smtClean="0">
              <a:solidFill>
                <a:schemeClr val="tx2"/>
              </a:solidFill>
            </a:rPr>
            <a:t>Water leaks/sewage</a:t>
          </a:r>
        </a:p>
        <a:p>
          <a:pPr marL="285750" lvl="1" indent="-285750" algn="l" defTabSz="1377950">
            <a:lnSpc>
              <a:spcPct val="90000"/>
            </a:lnSpc>
            <a:spcBef>
              <a:spcPct val="0"/>
            </a:spcBef>
            <a:spcAft>
              <a:spcPct val="15000"/>
            </a:spcAft>
            <a:buChar char="••"/>
          </a:pPr>
          <a:r>
            <a:rPr lang="en-US" sz="3100" kern="1200" dirty="0" smtClean="0">
              <a:solidFill>
                <a:schemeClr val="tx2"/>
              </a:solidFill>
            </a:rPr>
            <a:t>Electrical/construction accidents</a:t>
          </a:r>
        </a:p>
        <a:p>
          <a:pPr marL="285750" lvl="1" indent="-285750" algn="l" defTabSz="1377950">
            <a:lnSpc>
              <a:spcPct val="90000"/>
            </a:lnSpc>
            <a:spcBef>
              <a:spcPct val="0"/>
            </a:spcBef>
            <a:spcAft>
              <a:spcPct val="15000"/>
            </a:spcAft>
            <a:buChar char="••"/>
          </a:pPr>
          <a:r>
            <a:rPr lang="en-US" sz="3100" kern="1200" dirty="0" smtClean="0">
              <a:solidFill>
                <a:schemeClr val="tx2"/>
              </a:solidFill>
            </a:rPr>
            <a:t>Bombs/terrorists</a:t>
          </a:r>
        </a:p>
        <a:p>
          <a:pPr marL="285750" lvl="1" indent="-285750" algn="l" defTabSz="1377950">
            <a:lnSpc>
              <a:spcPct val="90000"/>
            </a:lnSpc>
            <a:spcBef>
              <a:spcPct val="0"/>
            </a:spcBef>
            <a:spcAft>
              <a:spcPct val="15000"/>
            </a:spcAft>
            <a:buChar char="••"/>
          </a:pPr>
          <a:r>
            <a:rPr lang="en-US" sz="3100" kern="1200" dirty="0" smtClean="0">
              <a:solidFill>
                <a:schemeClr val="tx2"/>
              </a:solidFill>
            </a:rPr>
            <a:t>Chemical explosions</a:t>
          </a:r>
        </a:p>
      </dsp:txBody>
      <dsp:txXfrm>
        <a:off x="6007689" y="923809"/>
        <a:ext cx="5269855" cy="37441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1E3BA8-55C3-4DAF-A160-53B697EEABB2}">
      <dsp:nvSpPr>
        <dsp:cNvPr id="0" name=""/>
        <dsp:cNvSpPr/>
      </dsp:nvSpPr>
      <dsp:spPr>
        <a:xfrm>
          <a:off x="3407171" y="492993"/>
          <a:ext cx="1711523" cy="855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solidFill>
            </a:rPr>
            <a:t>Before</a:t>
          </a:r>
          <a:endParaRPr lang="en-US" sz="2400" kern="1200" dirty="0">
            <a:solidFill>
              <a:schemeClr val="accent3"/>
            </a:solidFill>
          </a:endParaRPr>
        </a:p>
      </dsp:txBody>
      <dsp:txXfrm>
        <a:off x="3407171" y="492993"/>
        <a:ext cx="1711523" cy="855761"/>
      </dsp:txXfrm>
    </dsp:sp>
    <dsp:sp modelId="{C629F314-9F81-49A5-A874-07666619A591}">
      <dsp:nvSpPr>
        <dsp:cNvPr id="0" name=""/>
        <dsp:cNvSpPr/>
      </dsp:nvSpPr>
      <dsp:spPr>
        <a:xfrm rot="19457599">
          <a:off x="5039450" y="654627"/>
          <a:ext cx="843099" cy="40429"/>
        </a:xfrm>
        <a:custGeom>
          <a:avLst/>
          <a:gdLst/>
          <a:ahLst/>
          <a:cxnLst/>
          <a:rect l="0" t="0" r="0" b="0"/>
          <a:pathLst>
            <a:path>
              <a:moveTo>
                <a:pt x="0" y="20214"/>
              </a:moveTo>
              <a:lnTo>
                <a:pt x="84309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9457599">
        <a:off x="5439922" y="653765"/>
        <a:ext cx="42154" cy="42154"/>
      </dsp:txXfrm>
    </dsp:sp>
    <dsp:sp modelId="{D3629037-0BBC-43BE-A710-887ACE799416}">
      <dsp:nvSpPr>
        <dsp:cNvPr id="0" name=""/>
        <dsp:cNvSpPr/>
      </dsp:nvSpPr>
      <dsp:spPr>
        <a:xfrm>
          <a:off x="5803304" y="930"/>
          <a:ext cx="1711523" cy="855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solidFill>
            </a:rPr>
            <a:t>Prevention</a:t>
          </a:r>
          <a:endParaRPr lang="en-US" sz="2400" kern="1200" dirty="0">
            <a:solidFill>
              <a:schemeClr val="accent3"/>
            </a:solidFill>
          </a:endParaRPr>
        </a:p>
      </dsp:txBody>
      <dsp:txXfrm>
        <a:off x="5803304" y="930"/>
        <a:ext cx="1711523" cy="855761"/>
      </dsp:txXfrm>
    </dsp:sp>
    <dsp:sp modelId="{EF6BF03B-EF41-49C6-95DF-F5C07EE844F4}">
      <dsp:nvSpPr>
        <dsp:cNvPr id="0" name=""/>
        <dsp:cNvSpPr/>
      </dsp:nvSpPr>
      <dsp:spPr>
        <a:xfrm rot="2142401">
          <a:off x="5039450" y="1146690"/>
          <a:ext cx="843099" cy="40429"/>
        </a:xfrm>
        <a:custGeom>
          <a:avLst/>
          <a:gdLst/>
          <a:ahLst/>
          <a:cxnLst/>
          <a:rect l="0" t="0" r="0" b="0"/>
          <a:pathLst>
            <a:path>
              <a:moveTo>
                <a:pt x="0" y="20214"/>
              </a:moveTo>
              <a:lnTo>
                <a:pt x="84309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142401">
        <a:off x="5439922" y="1145828"/>
        <a:ext cx="42154" cy="42154"/>
      </dsp:txXfrm>
    </dsp:sp>
    <dsp:sp modelId="{5666A6D3-098D-4A61-9080-4DCC1DFE4D4F}">
      <dsp:nvSpPr>
        <dsp:cNvPr id="0" name=""/>
        <dsp:cNvSpPr/>
      </dsp:nvSpPr>
      <dsp:spPr>
        <a:xfrm>
          <a:off x="5803304" y="985056"/>
          <a:ext cx="1711523" cy="855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3"/>
              </a:solidFill>
            </a:rPr>
            <a:t>Preparation</a:t>
          </a:r>
          <a:endParaRPr lang="en-US" sz="2400" kern="1200" dirty="0">
            <a:solidFill>
              <a:schemeClr val="accent3"/>
            </a:solidFill>
          </a:endParaRPr>
        </a:p>
      </dsp:txBody>
      <dsp:txXfrm>
        <a:off x="5803304" y="985056"/>
        <a:ext cx="1711523" cy="855761"/>
      </dsp:txXfrm>
    </dsp:sp>
    <dsp:sp modelId="{56319D88-44A6-4F57-9FF4-777CF4E98D7F}">
      <dsp:nvSpPr>
        <dsp:cNvPr id="0" name=""/>
        <dsp:cNvSpPr/>
      </dsp:nvSpPr>
      <dsp:spPr>
        <a:xfrm>
          <a:off x="3407171" y="1969182"/>
          <a:ext cx="1711523" cy="855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During</a:t>
          </a:r>
          <a:endParaRPr lang="en-US" sz="2400" kern="1200" dirty="0"/>
        </a:p>
      </dsp:txBody>
      <dsp:txXfrm>
        <a:off x="3407171" y="1969182"/>
        <a:ext cx="1711523" cy="855761"/>
      </dsp:txXfrm>
    </dsp:sp>
    <dsp:sp modelId="{1CA909D3-CC7C-409E-9F16-C26F68F3B20B}">
      <dsp:nvSpPr>
        <dsp:cNvPr id="0" name=""/>
        <dsp:cNvSpPr/>
      </dsp:nvSpPr>
      <dsp:spPr>
        <a:xfrm>
          <a:off x="5118695" y="2376848"/>
          <a:ext cx="684609" cy="40429"/>
        </a:xfrm>
        <a:custGeom>
          <a:avLst/>
          <a:gdLst/>
          <a:ahLst/>
          <a:cxnLst/>
          <a:rect l="0" t="0" r="0" b="0"/>
          <a:pathLst>
            <a:path>
              <a:moveTo>
                <a:pt x="0" y="20214"/>
              </a:moveTo>
              <a:lnTo>
                <a:pt x="68460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43884" y="2379947"/>
        <a:ext cx="34230" cy="34230"/>
      </dsp:txXfrm>
    </dsp:sp>
    <dsp:sp modelId="{994317CB-2F42-4BD5-8754-A5A88FBC3C41}">
      <dsp:nvSpPr>
        <dsp:cNvPr id="0" name=""/>
        <dsp:cNvSpPr/>
      </dsp:nvSpPr>
      <dsp:spPr>
        <a:xfrm>
          <a:off x="5803304" y="1969182"/>
          <a:ext cx="1711523" cy="855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Response</a:t>
          </a:r>
          <a:endParaRPr lang="en-US" sz="2400" kern="1200" dirty="0">
            <a:solidFill>
              <a:schemeClr val="bg1"/>
            </a:solidFill>
          </a:endParaRPr>
        </a:p>
      </dsp:txBody>
      <dsp:txXfrm>
        <a:off x="5803304" y="1969182"/>
        <a:ext cx="1711523" cy="855761"/>
      </dsp:txXfrm>
    </dsp:sp>
    <dsp:sp modelId="{B34858B7-723C-4733-AF02-2D1EE3D57F0C}">
      <dsp:nvSpPr>
        <dsp:cNvPr id="0" name=""/>
        <dsp:cNvSpPr/>
      </dsp:nvSpPr>
      <dsp:spPr>
        <a:xfrm>
          <a:off x="3407171" y="2953308"/>
          <a:ext cx="1711523" cy="855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After</a:t>
          </a:r>
          <a:endParaRPr lang="en-US" sz="2400" kern="1200" dirty="0"/>
        </a:p>
      </dsp:txBody>
      <dsp:txXfrm>
        <a:off x="3407171" y="2953308"/>
        <a:ext cx="1711523" cy="855761"/>
      </dsp:txXfrm>
    </dsp:sp>
    <dsp:sp modelId="{D17959EE-25E4-4AC2-A40A-438A0B53EA4F}">
      <dsp:nvSpPr>
        <dsp:cNvPr id="0" name=""/>
        <dsp:cNvSpPr/>
      </dsp:nvSpPr>
      <dsp:spPr>
        <a:xfrm>
          <a:off x="5118695" y="3360974"/>
          <a:ext cx="684609" cy="40429"/>
        </a:xfrm>
        <a:custGeom>
          <a:avLst/>
          <a:gdLst/>
          <a:ahLst/>
          <a:cxnLst/>
          <a:rect l="0" t="0" r="0" b="0"/>
          <a:pathLst>
            <a:path>
              <a:moveTo>
                <a:pt x="0" y="20214"/>
              </a:moveTo>
              <a:lnTo>
                <a:pt x="68460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443884" y="3364073"/>
        <a:ext cx="34230" cy="34230"/>
      </dsp:txXfrm>
    </dsp:sp>
    <dsp:sp modelId="{BD192A00-2350-4BE4-9A7E-2E2DB5EB1A6C}">
      <dsp:nvSpPr>
        <dsp:cNvPr id="0" name=""/>
        <dsp:cNvSpPr/>
      </dsp:nvSpPr>
      <dsp:spPr>
        <a:xfrm>
          <a:off x="5803304" y="2953308"/>
          <a:ext cx="1711523" cy="8557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Recovery</a:t>
          </a:r>
          <a:endParaRPr lang="en-US" sz="2400" kern="1200" dirty="0"/>
        </a:p>
      </dsp:txBody>
      <dsp:txXfrm>
        <a:off x="5803304" y="2953308"/>
        <a:ext cx="1711523" cy="85576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30D707-0E20-4A0F-91A9-2B9D6F2260B6}">
      <dsp:nvSpPr>
        <dsp:cNvPr id="0" name=""/>
        <dsp:cNvSpPr/>
      </dsp:nvSpPr>
      <dsp:spPr>
        <a:xfrm>
          <a:off x="0" y="60749"/>
          <a:ext cx="10566400" cy="86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b="1" kern="1200" dirty="0" smtClean="0"/>
            <a:t>SIDE A: COMMUNICATIONS</a:t>
          </a:r>
          <a:endParaRPr lang="en-US" sz="3000" b="1" kern="1200" dirty="0"/>
        </a:p>
      </dsp:txBody>
      <dsp:txXfrm>
        <a:off x="0" y="60749"/>
        <a:ext cx="10566400" cy="864000"/>
      </dsp:txXfrm>
    </dsp:sp>
    <dsp:sp modelId="{D924EBE5-39E8-45F5-A880-3FA3FFFAB8B4}">
      <dsp:nvSpPr>
        <dsp:cNvPr id="0" name=""/>
        <dsp:cNvSpPr/>
      </dsp:nvSpPr>
      <dsp:spPr>
        <a:xfrm>
          <a:off x="0" y="924749"/>
          <a:ext cx="10566400" cy="31293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solidFill>
                <a:schemeClr val="tx2"/>
              </a:solidFill>
            </a:rPr>
            <a:t>Institutional Contacts</a:t>
          </a:r>
          <a:endParaRPr lang="en-US" sz="3000" kern="1200" dirty="0">
            <a:solidFill>
              <a:schemeClr val="tx2"/>
            </a:solidFill>
          </a:endParaRPr>
        </a:p>
        <a:p>
          <a:pPr marL="285750" lvl="1" indent="-285750" algn="l" defTabSz="1333500">
            <a:lnSpc>
              <a:spcPct val="90000"/>
            </a:lnSpc>
            <a:spcBef>
              <a:spcPct val="0"/>
            </a:spcBef>
            <a:spcAft>
              <a:spcPct val="15000"/>
            </a:spcAft>
            <a:buChar char="••"/>
          </a:pPr>
          <a:r>
            <a:rPr lang="en-US" sz="3000" kern="1200" dirty="0" smtClean="0">
              <a:solidFill>
                <a:schemeClr val="tx2"/>
              </a:solidFill>
            </a:rPr>
            <a:t>Building Utilities</a:t>
          </a:r>
        </a:p>
        <a:p>
          <a:pPr marL="285750" lvl="1" indent="-285750" algn="l" defTabSz="1333500">
            <a:lnSpc>
              <a:spcPct val="90000"/>
            </a:lnSpc>
            <a:spcBef>
              <a:spcPct val="0"/>
            </a:spcBef>
            <a:spcAft>
              <a:spcPct val="15000"/>
            </a:spcAft>
            <a:buChar char="••"/>
          </a:pPr>
          <a:r>
            <a:rPr lang="en-US" sz="3000" kern="1200" dirty="0" smtClean="0">
              <a:solidFill>
                <a:schemeClr val="tx2"/>
              </a:solidFill>
            </a:rPr>
            <a:t>First Responders</a:t>
          </a:r>
        </a:p>
        <a:p>
          <a:pPr marL="285750" lvl="1" indent="-285750" algn="l" defTabSz="1333500">
            <a:lnSpc>
              <a:spcPct val="90000"/>
            </a:lnSpc>
            <a:spcBef>
              <a:spcPct val="0"/>
            </a:spcBef>
            <a:spcAft>
              <a:spcPct val="15000"/>
            </a:spcAft>
            <a:buChar char="••"/>
          </a:pPr>
          <a:r>
            <a:rPr lang="en-US" sz="3000" kern="1200" dirty="0" smtClean="0">
              <a:solidFill>
                <a:schemeClr val="tx2"/>
              </a:solidFill>
            </a:rPr>
            <a:t>Emergency Recovery Services</a:t>
          </a:r>
        </a:p>
        <a:p>
          <a:pPr marL="285750" lvl="1" indent="-285750" algn="l" defTabSz="1333500">
            <a:lnSpc>
              <a:spcPct val="90000"/>
            </a:lnSpc>
            <a:spcBef>
              <a:spcPct val="0"/>
            </a:spcBef>
            <a:spcAft>
              <a:spcPct val="15000"/>
            </a:spcAft>
            <a:buChar char="••"/>
          </a:pPr>
          <a:r>
            <a:rPr lang="en-US" sz="3000" kern="1200" dirty="0" smtClean="0">
              <a:solidFill>
                <a:schemeClr val="tx2"/>
              </a:solidFill>
            </a:rPr>
            <a:t>Regional Contacts</a:t>
          </a:r>
        </a:p>
        <a:p>
          <a:pPr marL="285750" lvl="1" indent="-285750" algn="l" defTabSz="1333500">
            <a:lnSpc>
              <a:spcPct val="90000"/>
            </a:lnSpc>
            <a:spcBef>
              <a:spcPct val="0"/>
            </a:spcBef>
            <a:spcAft>
              <a:spcPct val="15000"/>
            </a:spcAft>
            <a:buChar char="••"/>
          </a:pPr>
          <a:r>
            <a:rPr lang="en-US" sz="3000" kern="1200" dirty="0" smtClean="0">
              <a:solidFill>
                <a:schemeClr val="tx2"/>
              </a:solidFill>
            </a:rPr>
            <a:t>Staff Phone Tree</a:t>
          </a:r>
        </a:p>
      </dsp:txBody>
      <dsp:txXfrm>
        <a:off x="0" y="924749"/>
        <a:ext cx="10566400" cy="31293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30D707-0E20-4A0F-91A9-2B9D6F2260B6}">
      <dsp:nvSpPr>
        <dsp:cNvPr id="0" name=""/>
        <dsp:cNvSpPr/>
      </dsp:nvSpPr>
      <dsp:spPr>
        <a:xfrm>
          <a:off x="0" y="60749"/>
          <a:ext cx="10566400" cy="864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en-US" sz="3000" b="1" kern="1200" dirty="0" smtClean="0"/>
            <a:t>SIDE B: ACTIONS</a:t>
          </a:r>
          <a:endParaRPr lang="en-US" sz="3000" b="1" kern="1200" dirty="0"/>
        </a:p>
      </dsp:txBody>
      <dsp:txXfrm>
        <a:off x="0" y="60749"/>
        <a:ext cx="10566400" cy="864000"/>
      </dsp:txXfrm>
    </dsp:sp>
    <dsp:sp modelId="{D924EBE5-39E8-45F5-A880-3FA3FFFAB8B4}">
      <dsp:nvSpPr>
        <dsp:cNvPr id="0" name=""/>
        <dsp:cNvSpPr/>
      </dsp:nvSpPr>
      <dsp:spPr>
        <a:xfrm>
          <a:off x="0" y="924749"/>
          <a:ext cx="10566400" cy="31293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smtClean="0">
              <a:solidFill>
                <a:schemeClr val="tx2"/>
              </a:solidFill>
            </a:rPr>
            <a:t>Immediate Response</a:t>
          </a:r>
          <a:endParaRPr lang="en-US" sz="3000" kern="1200" dirty="0">
            <a:solidFill>
              <a:schemeClr val="tx2"/>
            </a:solidFill>
          </a:endParaRPr>
        </a:p>
        <a:p>
          <a:pPr marL="285750" lvl="1" indent="-285750" algn="l" defTabSz="1333500">
            <a:lnSpc>
              <a:spcPct val="90000"/>
            </a:lnSpc>
            <a:spcBef>
              <a:spcPct val="0"/>
            </a:spcBef>
            <a:spcAft>
              <a:spcPct val="15000"/>
            </a:spcAft>
            <a:buChar char="••"/>
          </a:pPr>
          <a:r>
            <a:rPr lang="en-US" sz="3000" kern="1200" dirty="0" smtClean="0">
              <a:solidFill>
                <a:schemeClr val="tx2"/>
              </a:solidFill>
            </a:rPr>
            <a:t>Assessment</a:t>
          </a:r>
        </a:p>
        <a:p>
          <a:pPr marL="285750" lvl="1" indent="-285750" algn="l" defTabSz="1333500">
            <a:lnSpc>
              <a:spcPct val="90000"/>
            </a:lnSpc>
            <a:spcBef>
              <a:spcPct val="0"/>
            </a:spcBef>
            <a:spcAft>
              <a:spcPct val="15000"/>
            </a:spcAft>
            <a:buChar char="••"/>
          </a:pPr>
          <a:r>
            <a:rPr lang="en-US" sz="3000" kern="1200" dirty="0" smtClean="0">
              <a:solidFill>
                <a:schemeClr val="tx2"/>
              </a:solidFill>
            </a:rPr>
            <a:t>Communication</a:t>
          </a:r>
        </a:p>
        <a:p>
          <a:pPr marL="285750" lvl="1" indent="-285750" algn="l" defTabSz="1333500">
            <a:lnSpc>
              <a:spcPct val="90000"/>
            </a:lnSpc>
            <a:spcBef>
              <a:spcPct val="0"/>
            </a:spcBef>
            <a:spcAft>
              <a:spcPct val="15000"/>
            </a:spcAft>
            <a:buChar char="••"/>
          </a:pPr>
          <a:r>
            <a:rPr lang="en-US" sz="3000" kern="1200" dirty="0" smtClean="0">
              <a:solidFill>
                <a:schemeClr val="tx2"/>
              </a:solidFill>
            </a:rPr>
            <a:t>Collection Salvage</a:t>
          </a:r>
        </a:p>
        <a:p>
          <a:pPr marL="285750" lvl="1" indent="-285750" algn="l" defTabSz="1333500">
            <a:lnSpc>
              <a:spcPct val="90000"/>
            </a:lnSpc>
            <a:spcBef>
              <a:spcPct val="0"/>
            </a:spcBef>
            <a:spcAft>
              <a:spcPct val="15000"/>
            </a:spcAft>
            <a:buChar char="••"/>
          </a:pPr>
          <a:r>
            <a:rPr lang="en-US" sz="3000" kern="1200" dirty="0" smtClean="0">
              <a:solidFill>
                <a:schemeClr val="tx2"/>
              </a:solidFill>
            </a:rPr>
            <a:t>Collection Priorities</a:t>
          </a:r>
        </a:p>
        <a:p>
          <a:pPr marL="285750" lvl="1" indent="-285750" algn="l" defTabSz="1333500">
            <a:lnSpc>
              <a:spcPct val="90000"/>
            </a:lnSpc>
            <a:spcBef>
              <a:spcPct val="0"/>
            </a:spcBef>
            <a:spcAft>
              <a:spcPct val="15000"/>
            </a:spcAft>
            <a:buChar char="••"/>
          </a:pPr>
          <a:r>
            <a:rPr lang="en-US" sz="3000" kern="1200" dirty="0" smtClean="0">
              <a:solidFill>
                <a:schemeClr val="tx2"/>
              </a:solidFill>
            </a:rPr>
            <a:t>Incident Command System</a:t>
          </a:r>
        </a:p>
      </dsp:txBody>
      <dsp:txXfrm>
        <a:off x="0" y="924749"/>
        <a:ext cx="10566400" cy="31293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7C353A-E638-4A44-989F-6BEF4642BE5D}">
      <dsp:nvSpPr>
        <dsp:cNvPr id="0" name=""/>
        <dsp:cNvSpPr/>
      </dsp:nvSpPr>
      <dsp:spPr>
        <a:xfrm>
          <a:off x="0" y="86939"/>
          <a:ext cx="111760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Helps to minimize damage</a:t>
          </a:r>
          <a:endParaRPr lang="en-US" sz="3600" kern="1200" dirty="0"/>
        </a:p>
      </dsp:txBody>
      <dsp:txXfrm>
        <a:off x="0" y="86939"/>
        <a:ext cx="11176000" cy="842400"/>
      </dsp:txXfrm>
    </dsp:sp>
    <dsp:sp modelId="{A8E6E69E-A941-467C-9287-36CC94F5257A}">
      <dsp:nvSpPr>
        <dsp:cNvPr id="0" name=""/>
        <dsp:cNvSpPr/>
      </dsp:nvSpPr>
      <dsp:spPr>
        <a:xfrm>
          <a:off x="0" y="1033019"/>
          <a:ext cx="111760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Expedites response &amp; recovery</a:t>
          </a:r>
          <a:endParaRPr lang="en-US" sz="3600" kern="1200" dirty="0"/>
        </a:p>
      </dsp:txBody>
      <dsp:txXfrm>
        <a:off x="0" y="1033019"/>
        <a:ext cx="11176000" cy="842400"/>
      </dsp:txXfrm>
    </dsp:sp>
    <dsp:sp modelId="{2C6DF745-2E7E-41FB-89A3-F4D7D0B69AA1}">
      <dsp:nvSpPr>
        <dsp:cNvPr id="0" name=""/>
        <dsp:cNvSpPr/>
      </dsp:nvSpPr>
      <dsp:spPr>
        <a:xfrm>
          <a:off x="0" y="1979099"/>
          <a:ext cx="111760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Saves time, trouble &amp; expense</a:t>
          </a:r>
          <a:endParaRPr lang="en-US" sz="3600" kern="1200" dirty="0"/>
        </a:p>
      </dsp:txBody>
      <dsp:txXfrm>
        <a:off x="0" y="1979099"/>
        <a:ext cx="11176000" cy="842400"/>
      </dsp:txXfrm>
    </dsp:sp>
    <dsp:sp modelId="{9231B97D-A977-4558-85CB-75E861A4C590}">
      <dsp:nvSpPr>
        <dsp:cNvPr id="0" name=""/>
        <dsp:cNvSpPr/>
      </dsp:nvSpPr>
      <dsp:spPr>
        <a:xfrm>
          <a:off x="0" y="2925180"/>
          <a:ext cx="111760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Replaces chaos with thoughtful response &amp; recovery</a:t>
          </a:r>
          <a:endParaRPr lang="en-US" sz="3600" kern="1200" dirty="0"/>
        </a:p>
      </dsp:txBody>
      <dsp:txXfrm>
        <a:off x="0" y="2925180"/>
        <a:ext cx="11176000" cy="842400"/>
      </dsp:txXfrm>
    </dsp:sp>
    <dsp:sp modelId="{7D4EC15F-26EB-477A-9989-ACFBBAF34B31}">
      <dsp:nvSpPr>
        <dsp:cNvPr id="0" name=""/>
        <dsp:cNvSpPr/>
      </dsp:nvSpPr>
      <dsp:spPr>
        <a:xfrm>
          <a:off x="0" y="3871260"/>
          <a:ext cx="11176000" cy="842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dirty="0" smtClean="0"/>
            <a:t>Allows for prompt resumption of service</a:t>
          </a:r>
          <a:endParaRPr lang="en-US" sz="3600" kern="1200" dirty="0"/>
        </a:p>
      </dsp:txBody>
      <dsp:txXfrm>
        <a:off x="0" y="3871260"/>
        <a:ext cx="11176000" cy="8424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27325D-7C6B-4659-A656-A772019985A7}" type="datetimeFigureOut">
              <a:rPr lang="en-US" smtClean="0"/>
              <a:pPr/>
              <a:t>8/3/2016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B6F1DE-7011-44EB-ACA9-621AFE57E05B}" type="slidenum">
              <a:rPr lang="en-US" smtClean="0"/>
              <a:pPr/>
              <a:t>‹#›</a:t>
            </a:fld>
            <a:endParaRPr lang="en-US" dirty="0"/>
          </a:p>
        </p:txBody>
      </p:sp>
    </p:spTree>
    <p:extLst>
      <p:ext uri="{BB962C8B-B14F-4D97-AF65-F5344CB8AC3E}">
        <p14:creationId xmlns:p14="http://schemas.microsoft.com/office/powerpoint/2010/main" xmlns="" val="3776952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FD80F-0FDC-4A05-9EF1-C028EC4EDC0A}" type="datetimeFigureOut">
              <a:rPr lang="en-US" smtClean="0"/>
              <a:pPr/>
              <a:t>8/3/2016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039D5-9119-4C2A-87C5-029C8B6BFFEF}" type="slidenum">
              <a:rPr lang="en-US" smtClean="0"/>
              <a:pPr/>
              <a:t>‹#›</a:t>
            </a:fld>
            <a:endParaRPr lang="en-US" dirty="0"/>
          </a:p>
        </p:txBody>
      </p:sp>
    </p:spTree>
    <p:extLst>
      <p:ext uri="{BB962C8B-B14F-4D97-AF65-F5344CB8AC3E}">
        <p14:creationId xmlns:p14="http://schemas.microsoft.com/office/powerpoint/2010/main" xmlns="" val="3337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684213"/>
            <a:ext cx="3287712" cy="1851025"/>
          </a:xfrm>
        </p:spPr>
      </p:sp>
      <p:sp>
        <p:nvSpPr>
          <p:cNvPr id="3" name="Notes Placeholder 2"/>
          <p:cNvSpPr>
            <a:spLocks noGrp="1"/>
          </p:cNvSpPr>
          <p:nvPr>
            <p:ph type="body" idx="1"/>
          </p:nvPr>
        </p:nvSpPr>
        <p:spPr>
          <a:xfrm>
            <a:off x="120618" y="2610549"/>
            <a:ext cx="6737382" cy="6035229"/>
          </a:xfrm>
        </p:spPr>
        <p:txBody>
          <a:bodyPr>
            <a:normAutofit/>
          </a:bodyPr>
          <a:lstStyle/>
          <a:p>
            <a:r>
              <a:rPr lang="en-US" dirty="0" smtClean="0"/>
              <a:t>Types of man-made or natural disaster- it can happen to you.  </a:t>
            </a:r>
          </a:p>
          <a:p>
            <a:endParaRPr lang="en-US" dirty="0" smtClean="0"/>
          </a:p>
          <a:p>
            <a:r>
              <a:rPr lang="en-US" dirty="0" smtClean="0"/>
              <a:t>Natural</a:t>
            </a:r>
            <a:r>
              <a:rPr lang="en-US" baseline="0" dirty="0" smtClean="0"/>
              <a:t> disaster depend on location (locale) and location of building</a:t>
            </a:r>
          </a:p>
          <a:p>
            <a:endParaRPr lang="en-US" baseline="0" dirty="0" smtClean="0"/>
          </a:p>
          <a:p>
            <a:r>
              <a:rPr lang="en-US" baseline="0" dirty="0" smtClean="0"/>
              <a:t>Manmade disasters- everyone is fairly susceptible.  </a:t>
            </a:r>
          </a:p>
          <a:p>
            <a:pPr>
              <a:buFont typeface="Arial" pitchFamily="34" charset="0"/>
              <a:buChar char="•"/>
            </a:pPr>
            <a:r>
              <a:rPr lang="en-US" baseline="0" dirty="0" smtClean="0"/>
              <a:t>Construction in or around building.</a:t>
            </a:r>
          </a:p>
          <a:p>
            <a:pPr>
              <a:buFont typeface="Arial" pitchFamily="34" charset="0"/>
              <a:buChar char="•"/>
            </a:pPr>
            <a:r>
              <a:rPr lang="en-US" baseline="0" dirty="0" smtClean="0"/>
              <a:t>Landscaping/topography change – new flows of water</a:t>
            </a:r>
          </a:p>
          <a:p>
            <a:pPr>
              <a:buFont typeface="Arial" pitchFamily="34" charset="0"/>
              <a:buChar char="•"/>
            </a:pPr>
            <a:r>
              <a:rPr lang="en-US" baseline="0" dirty="0" smtClean="0"/>
              <a:t>During construction- walk site every day</a:t>
            </a:r>
          </a:p>
          <a:p>
            <a:pPr>
              <a:buFont typeface="Arial" pitchFamily="34" charset="0"/>
              <a:buChar char="•"/>
            </a:pPr>
            <a:r>
              <a:rPr lang="en-US" baseline="0" dirty="0" smtClean="0"/>
              <a:t>Chemicals- train track nearby, other potential sources</a:t>
            </a:r>
          </a:p>
          <a:p>
            <a:pPr>
              <a:buFont typeface="Arial" pitchFamily="34" charset="0"/>
              <a:buChar char="•"/>
            </a:pPr>
            <a:endParaRPr lang="en-US" baseline="0" dirty="0" smtClean="0"/>
          </a:p>
          <a:p>
            <a:pPr>
              <a:buFont typeface="Arial" pitchFamily="34" charset="0"/>
              <a:buChar char="•"/>
            </a:pPr>
            <a:r>
              <a:rPr lang="en-US" baseline="0" dirty="0" smtClean="0"/>
              <a:t>What are the biggest threats in Pittsburgh?</a:t>
            </a:r>
          </a:p>
          <a:p>
            <a:pPr>
              <a:buFont typeface="Arial" pitchFamily="34" charset="0"/>
              <a:buChar char="•"/>
            </a:pPr>
            <a:endParaRPr lang="en-US" baseline="0" dirty="0" smtClean="0"/>
          </a:p>
          <a:p>
            <a:r>
              <a:rPr lang="en-US" b="1" dirty="0" smtClean="0"/>
              <a:t>NATURAL [adjust this to</a:t>
            </a:r>
            <a:r>
              <a:rPr lang="en-US" b="1" baseline="0" dirty="0" smtClean="0"/>
              <a:t> highlight the threats for each region]</a:t>
            </a:r>
          </a:p>
          <a:p>
            <a:endParaRPr lang="en-US" b="1" dirty="0" smtClean="0"/>
          </a:p>
          <a:p>
            <a:r>
              <a:rPr lang="en-US" b="1" dirty="0" smtClean="0"/>
              <a:t>Fire</a:t>
            </a:r>
            <a:r>
              <a:rPr lang="en-US" dirty="0" smtClean="0"/>
              <a:t> can be both natural (lightening, wildfire, etc.) and human-caused (electrical, vandalism, etc)</a:t>
            </a:r>
          </a:p>
          <a:p>
            <a:endParaRPr lang="en-US" dirty="0" smtClean="0"/>
          </a:p>
          <a:p>
            <a:r>
              <a:rPr lang="en-US" dirty="0" smtClean="0"/>
              <a:t>Also mudslides from heavy rains. </a:t>
            </a:r>
            <a:r>
              <a:rPr lang="en-US" b="1" dirty="0" smtClean="0"/>
              <a:t>Flooding</a:t>
            </a:r>
            <a:r>
              <a:rPr lang="en-US" dirty="0" smtClean="0"/>
              <a:t> can result from heavy rains, but also dam or dike failures.</a:t>
            </a:r>
          </a:p>
          <a:p>
            <a:endParaRPr lang="en-US" dirty="0" smtClean="0"/>
          </a:p>
          <a:p>
            <a:r>
              <a:rPr lang="en-US" b="1" dirty="0" smtClean="0"/>
              <a:t>MANMADE/HUMAN</a:t>
            </a:r>
          </a:p>
          <a:p>
            <a:r>
              <a:rPr lang="en-US" dirty="0" smtClean="0"/>
              <a:t>No matter how low our risk may be to natural disasters, we all run the very high risk from human-caused disasters!</a:t>
            </a:r>
          </a:p>
          <a:p>
            <a:r>
              <a:rPr lang="en-US" dirty="0" smtClean="0"/>
              <a:t>Vandalism can result in fire, water, really any of these on the list.</a:t>
            </a:r>
          </a:p>
          <a:p>
            <a:endParaRPr lang="en-US" dirty="0" smtClean="0"/>
          </a:p>
          <a:p>
            <a:r>
              <a:rPr lang="en-US" dirty="0" smtClean="0"/>
              <a:t>Something like 80% plus of emergencies and disasters affecting libraries, happen when construction is going on in or around a library building. It is when you need to take extra care.</a:t>
            </a:r>
          </a:p>
          <a:p>
            <a:endParaRPr lang="en-US" dirty="0" smtClean="0"/>
          </a:p>
          <a:p>
            <a:r>
              <a:rPr lang="en-US" b="1" dirty="0" smtClean="0"/>
              <a:t>Most common culprit is water damage</a:t>
            </a:r>
            <a:r>
              <a:rPr lang="en-US" dirty="0" smtClean="0"/>
              <a:t> – natural water disasters, plumbing problems, leaky roofs, fire hoses, sprinkler discharge, condensation, sewage backup and mold</a:t>
            </a:r>
          </a:p>
          <a:p>
            <a:r>
              <a:rPr lang="en-US" dirty="0" smtClean="0"/>
              <a:t>Water requires prompt and effective action which will be talking about more.</a:t>
            </a:r>
          </a:p>
          <a:p>
            <a:endParaRPr lang="en-US" dirty="0" smtClean="0"/>
          </a:p>
          <a:p>
            <a:r>
              <a:rPr lang="en-US" dirty="0" smtClean="0"/>
              <a:t>We should focus on the emergency-type situations where quick response will keep the emergency from becoming a disaster</a:t>
            </a:r>
          </a:p>
          <a:p>
            <a:endParaRPr lang="en-US" dirty="0" smtClean="0"/>
          </a:p>
          <a:p>
            <a:r>
              <a:rPr lang="en-US" dirty="0" smtClean="0"/>
              <a:t>All staff should understand their role to promptly and effectively respond to unusual smells, overloaded or overheated equipment, and unusual behavior by users. Another reason why staff training is so important.</a:t>
            </a:r>
          </a:p>
          <a:p>
            <a:r>
              <a:rPr lang="en-US" b="1" dirty="0" smtClean="0"/>
              <a:t>Let’s take a look at a horror slide show</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A449A8E7-603D-4089-B1BB-2A7508074E4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684213"/>
            <a:ext cx="3287712" cy="1851025"/>
          </a:xfrm>
        </p:spPr>
      </p:sp>
      <p:sp>
        <p:nvSpPr>
          <p:cNvPr id="3" name="Notes Placeholder 2"/>
          <p:cNvSpPr>
            <a:spLocks noGrp="1"/>
          </p:cNvSpPr>
          <p:nvPr>
            <p:ph type="body" idx="1"/>
          </p:nvPr>
        </p:nvSpPr>
        <p:spPr>
          <a:xfrm>
            <a:off x="120618" y="2685990"/>
            <a:ext cx="6737382" cy="5959789"/>
          </a:xfrm>
        </p:spPr>
        <p:txBody>
          <a:bodyPr>
            <a:normAutofit/>
          </a:bodyPr>
          <a:lstStyle/>
          <a:p>
            <a:pPr defTabSz="903833">
              <a:defRPr/>
            </a:pPr>
            <a:endParaRPr lang="en-US" sz="1600" dirty="0" smtClean="0"/>
          </a:p>
          <a:p>
            <a:pPr defTabSz="903833">
              <a:defRPr/>
            </a:pPr>
            <a:r>
              <a:rPr lang="en-US" sz="1600" dirty="0" smtClean="0"/>
              <a:t>Just accordion folds, then fold in half and fits into </a:t>
            </a:r>
          </a:p>
          <a:p>
            <a:pPr defTabSz="903833">
              <a:defRPr/>
            </a:pPr>
            <a:endParaRPr lang="en-US" sz="1600" dirty="0" smtClean="0"/>
          </a:p>
          <a:p>
            <a:pPr defTabSz="903833">
              <a:defRPr/>
            </a:pPr>
            <a:r>
              <a:rPr lang="en-US" sz="1600" dirty="0" err="1" smtClean="0"/>
              <a:t>Tyvek</a:t>
            </a:r>
            <a:r>
              <a:rPr lang="en-US" sz="1600" dirty="0" smtClean="0"/>
              <a:t> envelope </a:t>
            </a:r>
            <a:r>
              <a:rPr lang="en-US" sz="1600" b="1" dirty="0" smtClean="0"/>
              <a:t>– Council of State Archivists </a:t>
            </a:r>
            <a:r>
              <a:rPr lang="en-US" sz="1600" dirty="0" smtClean="0"/>
              <a:t>developed the </a:t>
            </a:r>
            <a:r>
              <a:rPr lang="en-US" sz="1600" dirty="0" err="1" smtClean="0"/>
              <a:t>PReP</a:t>
            </a:r>
            <a:r>
              <a:rPr lang="en-US" sz="1600" dirty="0" smtClean="0"/>
              <a:t>  (Pocket Response Plan)</a:t>
            </a:r>
          </a:p>
          <a:p>
            <a:pPr defTabSz="903833">
              <a:defRPr/>
            </a:pPr>
            <a:r>
              <a:rPr lang="en-US" sz="1600" dirty="0" smtClean="0"/>
              <a:t>Envelopes $5 / 10 pack – COSA website &amp; folding instructions along bottom</a:t>
            </a:r>
          </a:p>
          <a:p>
            <a:pPr defTabSz="903833">
              <a:defRPr/>
            </a:pPr>
            <a:endParaRPr lang="en-US" sz="1600" dirty="0" smtClean="0"/>
          </a:p>
          <a:p>
            <a:pPr defTabSz="903833">
              <a:defRPr/>
            </a:pPr>
            <a:r>
              <a:rPr lang="en-US" sz="1600" dirty="0" smtClean="0"/>
              <a:t>…. Also fits nicely behind badge</a:t>
            </a:r>
          </a:p>
          <a:p>
            <a:endParaRPr lang="en-US" sz="1600" dirty="0"/>
          </a:p>
        </p:txBody>
      </p:sp>
      <p:sp>
        <p:nvSpPr>
          <p:cNvPr id="4" name="Slide Number Placeholder 3"/>
          <p:cNvSpPr>
            <a:spLocks noGrp="1"/>
          </p:cNvSpPr>
          <p:nvPr>
            <p:ph type="sldNum" sz="quarter" idx="10"/>
          </p:nvPr>
        </p:nvSpPr>
        <p:spPr/>
        <p:txBody>
          <a:bodyPr/>
          <a:lstStyle/>
          <a:p>
            <a:fld id="{A449A8E7-603D-4089-B1BB-2A7508074E4B}" type="slidenum">
              <a:rPr lang="en-US" smtClean="0"/>
              <a:pPr/>
              <a:t>11</a:t>
            </a:fld>
            <a:endParaRPr lang="en-US"/>
          </a:p>
        </p:txBody>
      </p:sp>
    </p:spTree>
    <p:extLst>
      <p:ext uri="{BB962C8B-B14F-4D97-AF65-F5344CB8AC3E}">
        <p14:creationId xmlns:p14="http://schemas.microsoft.com/office/powerpoint/2010/main" xmlns="" val="2403880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8661" y="684894"/>
            <a:ext cx="2430363" cy="1850571"/>
          </a:xfrm>
        </p:spPr>
      </p:sp>
      <p:sp>
        <p:nvSpPr>
          <p:cNvPr id="3" name="Notes Placeholder 2"/>
          <p:cNvSpPr>
            <a:spLocks noGrp="1"/>
          </p:cNvSpPr>
          <p:nvPr>
            <p:ph type="body" idx="1"/>
          </p:nvPr>
        </p:nvSpPr>
        <p:spPr>
          <a:xfrm>
            <a:off x="120618" y="2685990"/>
            <a:ext cx="6737382" cy="5959789"/>
          </a:xfrm>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A449A8E7-603D-4089-B1BB-2A7508074E4B}" type="slidenum">
              <a:rPr lang="en-US" smtClean="0"/>
              <a:pPr/>
              <a:t>12</a:t>
            </a:fld>
            <a:endParaRPr lang="en-US"/>
          </a:p>
        </p:txBody>
      </p:sp>
    </p:spTree>
    <p:extLst>
      <p:ext uri="{BB962C8B-B14F-4D97-AF65-F5344CB8AC3E}">
        <p14:creationId xmlns:p14="http://schemas.microsoft.com/office/powerpoint/2010/main" xmlns="" val="240388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9638" y="684213"/>
            <a:ext cx="2749550" cy="1547812"/>
          </a:xfrm>
        </p:spPr>
      </p:sp>
      <p:sp>
        <p:nvSpPr>
          <p:cNvPr id="3" name="Notes Placeholder 2"/>
          <p:cNvSpPr>
            <a:spLocks noGrp="1"/>
          </p:cNvSpPr>
          <p:nvPr>
            <p:ph type="body" idx="1"/>
          </p:nvPr>
        </p:nvSpPr>
        <p:spPr/>
        <p:txBody>
          <a:bodyPr>
            <a:normAutofit fontScale="77500" lnSpcReduction="20000"/>
          </a:bodyPr>
          <a:lstStyle/>
          <a:p>
            <a:pPr>
              <a:defRPr/>
            </a:pPr>
            <a:r>
              <a:rPr lang="en-US" sz="1400" b="1" dirty="0" smtClean="0"/>
              <a:t>((THIS IS PLANNED AS THE LAST SLIDE BEFORE LUNCH))</a:t>
            </a:r>
          </a:p>
          <a:p>
            <a:pPr>
              <a:defRPr/>
            </a:pPr>
            <a:r>
              <a:rPr lang="en-US" sz="1400" b="1" dirty="0" smtClean="0"/>
              <a:t>Front side of the </a:t>
            </a:r>
            <a:r>
              <a:rPr lang="en-US" sz="1400" b="1" dirty="0" err="1" smtClean="0"/>
              <a:t>PReP</a:t>
            </a:r>
            <a:r>
              <a:rPr lang="en-US" sz="1400" b="1" dirty="0" smtClean="0"/>
              <a:t> Plan deals with Communications</a:t>
            </a:r>
          </a:p>
          <a:p>
            <a:pPr>
              <a:defRPr/>
            </a:pPr>
            <a:r>
              <a:rPr lang="en-US" sz="1400" b="1" u="sng" dirty="0" smtClean="0"/>
              <a:t>Institutional contacts</a:t>
            </a:r>
          </a:p>
          <a:p>
            <a:pPr>
              <a:buFont typeface="Arial" pitchFamily="34" charset="0"/>
              <a:buChar char="•"/>
              <a:defRPr/>
            </a:pPr>
            <a:r>
              <a:rPr lang="en-US" sz="1400" dirty="0" smtClean="0"/>
              <a:t>Use this version as a </a:t>
            </a:r>
            <a:r>
              <a:rPr lang="en-US" sz="1400" b="1" dirty="0" smtClean="0"/>
              <a:t>guide</a:t>
            </a:r>
            <a:r>
              <a:rPr lang="en-US" sz="1400" dirty="0" smtClean="0"/>
              <a:t> for thinking about people and groups that should be contacted.</a:t>
            </a:r>
          </a:p>
          <a:p>
            <a:pPr>
              <a:buFont typeface="Arial" pitchFamily="34" charset="0"/>
              <a:buChar char="•"/>
              <a:defRPr/>
            </a:pPr>
            <a:endParaRPr lang="en-US" sz="1400" dirty="0" smtClean="0"/>
          </a:p>
          <a:p>
            <a:pPr>
              <a:buFont typeface="Arial" pitchFamily="34" charset="0"/>
              <a:buChar char="•"/>
              <a:defRPr/>
            </a:pPr>
            <a:r>
              <a:rPr lang="en-US" sz="1400" b="1" dirty="0" smtClean="0"/>
              <a:t>Delete</a:t>
            </a:r>
            <a:r>
              <a:rPr lang="en-US" sz="1400" dirty="0" smtClean="0"/>
              <a:t> entries that don’t apply / </a:t>
            </a:r>
            <a:r>
              <a:rPr lang="en-US" sz="1400" b="1" dirty="0" smtClean="0"/>
              <a:t>add</a:t>
            </a:r>
            <a:r>
              <a:rPr lang="en-US" sz="1400" dirty="0" smtClean="0"/>
              <a:t> those that do.  Or </a:t>
            </a:r>
            <a:r>
              <a:rPr lang="en-US" sz="1400" b="1" dirty="0" smtClean="0"/>
              <a:t>Combine </a:t>
            </a:r>
            <a:r>
              <a:rPr lang="en-US" sz="1400" dirty="0" smtClean="0"/>
              <a:t>i.e. facilities person and security person might be same person </a:t>
            </a:r>
          </a:p>
          <a:p>
            <a:pPr>
              <a:buFont typeface="Arial" pitchFamily="34" charset="0"/>
              <a:buChar char="•"/>
              <a:defRPr/>
            </a:pPr>
            <a:endParaRPr lang="en-US" sz="1400" dirty="0" smtClean="0"/>
          </a:p>
          <a:p>
            <a:pPr>
              <a:buFont typeface="Arial" pitchFamily="34" charset="0"/>
              <a:buChar char="•"/>
              <a:defRPr/>
            </a:pPr>
            <a:r>
              <a:rPr lang="en-US" sz="1400" dirty="0" smtClean="0"/>
              <a:t>Notice that </a:t>
            </a:r>
            <a:r>
              <a:rPr lang="en-US" sz="1400" b="1" dirty="0" smtClean="0"/>
              <a:t>multiple modes </a:t>
            </a:r>
            <a:r>
              <a:rPr lang="en-US" sz="1400" dirty="0" smtClean="0"/>
              <a:t>of contact are included for reaching key people. More </a:t>
            </a:r>
            <a:r>
              <a:rPr lang="en-US" sz="1400" b="1" dirty="0" smtClean="0"/>
              <a:t>responsibility person </a:t>
            </a:r>
            <a:r>
              <a:rPr lang="en-US" sz="1400" dirty="0" smtClean="0"/>
              <a:t>has = more imperative</a:t>
            </a:r>
          </a:p>
          <a:p>
            <a:pPr>
              <a:buFont typeface="Arial" pitchFamily="34" charset="0"/>
              <a:buChar char="•"/>
              <a:defRPr/>
            </a:pPr>
            <a:endParaRPr lang="en-US" sz="1400" dirty="0" smtClean="0"/>
          </a:p>
          <a:p>
            <a:pPr>
              <a:buFont typeface="Arial" pitchFamily="34" charset="0"/>
              <a:buChar char="•"/>
              <a:defRPr/>
            </a:pPr>
            <a:r>
              <a:rPr lang="en-US" sz="1400" dirty="0" smtClean="0"/>
              <a:t>No extensions – spell out number</a:t>
            </a:r>
          </a:p>
          <a:p>
            <a:pPr>
              <a:buFont typeface="Arial" pitchFamily="34" charset="0"/>
              <a:buChar char="•"/>
              <a:defRPr/>
            </a:pPr>
            <a:endParaRPr lang="en-US" sz="1400" dirty="0" smtClean="0"/>
          </a:p>
          <a:p>
            <a:pPr>
              <a:buFont typeface="Arial" pitchFamily="34" charset="0"/>
              <a:buChar char="•"/>
              <a:defRPr/>
            </a:pPr>
            <a:r>
              <a:rPr lang="en-US" sz="1400" dirty="0" smtClean="0"/>
              <a:t>Where is your server? In flooded basement? ….might need home email </a:t>
            </a:r>
            <a:r>
              <a:rPr lang="en-US" sz="1400" b="1" dirty="0" err="1" smtClean="0"/>
              <a:t>google</a:t>
            </a:r>
            <a:r>
              <a:rPr lang="en-US" sz="1400" b="1" dirty="0" smtClean="0"/>
              <a:t>/yahoo accts </a:t>
            </a:r>
            <a:r>
              <a:rPr lang="en-US" sz="1400" dirty="0" smtClean="0"/>
              <a:t>will be up</a:t>
            </a:r>
          </a:p>
          <a:p>
            <a:pPr>
              <a:buFont typeface="Arial" pitchFamily="34" charset="0"/>
              <a:buChar char="•"/>
              <a:defRPr/>
            </a:pPr>
            <a:endParaRPr lang="en-US" sz="1400" dirty="0" smtClean="0"/>
          </a:p>
          <a:p>
            <a:pPr>
              <a:buFont typeface="Arial" pitchFamily="34" charset="0"/>
              <a:buChar char="•"/>
              <a:defRPr/>
            </a:pPr>
            <a:r>
              <a:rPr lang="en-US" sz="1400" b="1" dirty="0" smtClean="0"/>
              <a:t>Text </a:t>
            </a:r>
            <a:r>
              <a:rPr lang="en-US" sz="1400" dirty="0" err="1" smtClean="0"/>
              <a:t>msgs</a:t>
            </a:r>
            <a:r>
              <a:rPr lang="en-US" sz="1400" dirty="0" smtClean="0"/>
              <a:t> can be more reliable than phone calls</a:t>
            </a:r>
          </a:p>
          <a:p>
            <a:pPr>
              <a:buFont typeface="Arial" pitchFamily="34" charset="0"/>
              <a:buChar char="•"/>
              <a:defRPr/>
            </a:pPr>
            <a:endParaRPr lang="en-US" sz="1400" dirty="0" smtClean="0"/>
          </a:p>
          <a:p>
            <a:pPr>
              <a:buFont typeface="Arial" pitchFamily="34" charset="0"/>
              <a:buChar char="•"/>
              <a:defRPr/>
            </a:pPr>
            <a:r>
              <a:rPr lang="en-US" sz="1400" dirty="0" smtClean="0"/>
              <a:t>Need to plan for </a:t>
            </a:r>
            <a:r>
              <a:rPr lang="en-US" sz="1400" b="1" dirty="0" smtClean="0"/>
              <a:t>after hours emergencies / </a:t>
            </a:r>
            <a:r>
              <a:rPr lang="en-US" sz="1400" dirty="0" smtClean="0"/>
              <a:t>needs to work for </a:t>
            </a:r>
            <a:r>
              <a:rPr lang="en-US" sz="1400" b="1" dirty="0" smtClean="0"/>
              <a:t>least experienced person </a:t>
            </a:r>
            <a:r>
              <a:rPr lang="en-US" sz="1400" dirty="0" smtClean="0"/>
              <a:t>on staff</a:t>
            </a:r>
          </a:p>
          <a:p>
            <a:pPr>
              <a:buFont typeface="Arial" pitchFamily="34" charset="0"/>
              <a:buChar char="•"/>
              <a:defRPr/>
            </a:pPr>
            <a:endParaRPr lang="en-US" sz="1400" dirty="0" smtClean="0"/>
          </a:p>
          <a:p>
            <a:pPr>
              <a:defRPr/>
            </a:pPr>
            <a:r>
              <a:rPr lang="en-US" sz="1400" b="1" u="sng" dirty="0" smtClean="0"/>
              <a:t>Disaster team</a:t>
            </a:r>
          </a:p>
          <a:p>
            <a:pPr>
              <a:buFont typeface="Arial" pitchFamily="34" charset="0"/>
              <a:buChar char="•"/>
              <a:defRPr/>
            </a:pPr>
            <a:r>
              <a:rPr lang="en-US" sz="1400" dirty="0" smtClean="0"/>
              <a:t>4 people </a:t>
            </a:r>
            <a:r>
              <a:rPr lang="en-US" sz="1400" b="1" dirty="0" smtClean="0"/>
              <a:t>minimum / </a:t>
            </a:r>
            <a:r>
              <a:rPr lang="en-US" sz="1400" dirty="0" smtClean="0"/>
              <a:t>6-8 better / remember neighboring institutions</a:t>
            </a:r>
            <a:endParaRPr lang="en-US" sz="1400" b="1" dirty="0" smtClean="0"/>
          </a:p>
        </p:txBody>
      </p:sp>
      <p:sp>
        <p:nvSpPr>
          <p:cNvPr id="4" name="Slide Number Placeholder 3"/>
          <p:cNvSpPr>
            <a:spLocks noGrp="1"/>
          </p:cNvSpPr>
          <p:nvPr>
            <p:ph type="sldNum" sz="quarter" idx="10"/>
          </p:nvPr>
        </p:nvSpPr>
        <p:spPr/>
        <p:txBody>
          <a:bodyPr/>
          <a:lstStyle/>
          <a:p>
            <a:fld id="{A449A8E7-603D-4089-B1BB-2A7508074E4B}"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684213"/>
            <a:ext cx="3287712" cy="1851025"/>
          </a:xfrm>
        </p:spPr>
      </p:sp>
      <p:sp>
        <p:nvSpPr>
          <p:cNvPr id="3" name="Notes Placeholder 2"/>
          <p:cNvSpPr>
            <a:spLocks noGrp="1"/>
          </p:cNvSpPr>
          <p:nvPr>
            <p:ph type="body" idx="1"/>
          </p:nvPr>
        </p:nvSpPr>
        <p:spPr>
          <a:xfrm>
            <a:off x="120618" y="2459670"/>
            <a:ext cx="6737382" cy="6186110"/>
          </a:xfrm>
        </p:spPr>
        <p:txBody>
          <a:bodyPr>
            <a:normAutofit/>
          </a:bodyPr>
          <a:lstStyle/>
          <a:p>
            <a:endParaRPr lang="en-US" sz="1600" b="1" dirty="0" smtClean="0"/>
          </a:p>
          <a:p>
            <a:r>
              <a:rPr lang="en-US" sz="1600" b="1" dirty="0" smtClean="0"/>
              <a:t>Side B  / column by column</a:t>
            </a:r>
          </a:p>
          <a:p>
            <a:r>
              <a:rPr lang="en-US" sz="1600" dirty="0" smtClean="0"/>
              <a:t>We will be going back and forth between </a:t>
            </a:r>
            <a:r>
              <a:rPr lang="en-US" sz="1600" b="1" dirty="0" smtClean="0"/>
              <a:t>Handouts and Appendices</a:t>
            </a:r>
            <a:r>
              <a:rPr lang="en-US" sz="1600" dirty="0" smtClean="0"/>
              <a:t> that supplement your </a:t>
            </a:r>
            <a:r>
              <a:rPr lang="en-US" sz="1600" dirty="0" err="1" smtClean="0"/>
              <a:t>PReP</a:t>
            </a:r>
            <a:endParaRPr lang="en-US" sz="1600" dirty="0" smtClean="0"/>
          </a:p>
          <a:p>
            <a:endParaRPr lang="en-US" sz="1600" b="1" dirty="0" smtClean="0"/>
          </a:p>
          <a:p>
            <a:r>
              <a:rPr lang="en-US" sz="1600" b="1" dirty="0" smtClean="0"/>
              <a:t>Back side of the </a:t>
            </a:r>
            <a:r>
              <a:rPr lang="en-US" sz="1600" b="1" dirty="0" err="1" smtClean="0"/>
              <a:t>PReP</a:t>
            </a:r>
            <a:r>
              <a:rPr lang="en-US" sz="1600" b="1" dirty="0" smtClean="0"/>
              <a:t> Plan deals with Actions ((</a:t>
            </a:r>
            <a:r>
              <a:rPr lang="en-US" sz="1600" dirty="0" smtClean="0"/>
              <a:t>they only work on side A for homework))</a:t>
            </a:r>
            <a:endParaRPr lang="en-US" sz="1600" b="1" dirty="0" smtClean="0"/>
          </a:p>
          <a:p>
            <a:endParaRPr lang="en-US" sz="1600" b="1" dirty="0" smtClean="0"/>
          </a:p>
          <a:p>
            <a:r>
              <a:rPr lang="en-US" sz="1600" dirty="0" smtClean="0"/>
              <a:t>Remember, the </a:t>
            </a:r>
            <a:r>
              <a:rPr lang="en-US" sz="1600" dirty="0" err="1" smtClean="0"/>
              <a:t>PReP</a:t>
            </a:r>
            <a:r>
              <a:rPr lang="en-US" sz="1600" dirty="0" smtClean="0"/>
              <a:t> is easily </a:t>
            </a:r>
            <a:r>
              <a:rPr lang="en-US" sz="1600" b="1" dirty="0" smtClean="0"/>
              <a:t>modified.</a:t>
            </a:r>
            <a:r>
              <a:rPr lang="en-US" sz="1600" dirty="0" smtClean="0"/>
              <a:t> You can delete entries that don’t apply to your institution and add those that do. Use this version as a guide for thinking about the actions that are appropriate for you.</a:t>
            </a:r>
          </a:p>
          <a:p>
            <a:endParaRPr lang="en-US" sz="1600" b="1" dirty="0" smtClean="0"/>
          </a:p>
          <a:p>
            <a:endParaRPr lang="en-US" sz="1600" b="1" dirty="0" smtClean="0"/>
          </a:p>
        </p:txBody>
      </p:sp>
      <p:sp>
        <p:nvSpPr>
          <p:cNvPr id="4" name="Slide Number Placeholder 3"/>
          <p:cNvSpPr>
            <a:spLocks noGrp="1"/>
          </p:cNvSpPr>
          <p:nvPr>
            <p:ph type="sldNum" sz="quarter" idx="10"/>
          </p:nvPr>
        </p:nvSpPr>
        <p:spPr/>
        <p:txBody>
          <a:bodyPr/>
          <a:lstStyle/>
          <a:p>
            <a:fld id="{A449A8E7-603D-4089-B1BB-2A7508074E4B}"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684213"/>
            <a:ext cx="3287712" cy="1851025"/>
          </a:xfrm>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A449A8E7-603D-4089-B1BB-2A7508074E4B}"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sz="1600" dirty="0" smtClean="0"/>
          </a:p>
          <a:p>
            <a:r>
              <a:rPr lang="en-US" sz="1600" b="1" smtClean="0"/>
              <a:t>Don’t let this be you!</a:t>
            </a:r>
            <a:endParaRPr lang="en-US" sz="1600" b="1" dirty="0"/>
          </a:p>
        </p:txBody>
      </p:sp>
      <p:sp>
        <p:nvSpPr>
          <p:cNvPr id="4" name="Slide Number Placeholder 3"/>
          <p:cNvSpPr>
            <a:spLocks noGrp="1"/>
          </p:cNvSpPr>
          <p:nvPr>
            <p:ph type="sldNum" sz="quarter" idx="10"/>
          </p:nvPr>
        </p:nvSpPr>
        <p:spPr/>
        <p:txBody>
          <a:bodyPr/>
          <a:lstStyle/>
          <a:p>
            <a:fld id="{A449A8E7-603D-4089-B1BB-2A7508074E4B}"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59245">
              <a:defRPr/>
            </a:pPr>
            <a:r>
              <a:rPr lang="en-US" sz="1600" dirty="0" smtClean="0"/>
              <a:t>FIRE: Monday, April 30, 2007 --  72 year-old Georgetown Public Library. </a:t>
            </a:r>
          </a:p>
          <a:p>
            <a:pPr defTabSz="959245">
              <a:defRPr/>
            </a:pPr>
            <a:endParaRPr lang="en-US" sz="1600" dirty="0" smtClean="0"/>
          </a:p>
          <a:p>
            <a:r>
              <a:rPr lang="en-US" sz="1600" dirty="0" smtClean="0"/>
              <a:t>The blaze was apparently caused when the worker was using the heat gun to remove paint and other material from a window on the second floor. The branch, like other city libraries, had no fire-suppression system.</a:t>
            </a:r>
          </a:p>
          <a:p>
            <a:pPr defTabSz="959245">
              <a:defRPr/>
            </a:pPr>
            <a:endParaRPr lang="en-US" sz="1600" dirty="0" smtClean="0"/>
          </a:p>
          <a:p>
            <a:pPr defTabSz="959245">
              <a:defRPr/>
            </a:pPr>
            <a:r>
              <a:rPr lang="en-US" sz="1600" dirty="0" smtClean="0"/>
              <a:t>To make matters worse, water pressure and fire hydrants in the area was not working well, the fire quickly spread and the roof collapsed down into the building onto the second floor. The Peabody Room which is the DC archive for original maps, documents, books, and artwork for Georgetown was located in this area.</a:t>
            </a:r>
          </a:p>
          <a:p>
            <a:pPr defTabSz="959245">
              <a:defRPr/>
            </a:pPr>
            <a:r>
              <a:rPr lang="en-US" sz="1600" dirty="0" smtClean="0"/>
              <a:t>A valiant effort was made by fire personnel to evacuate materials ahead of the fire and a quickly as possible after.</a:t>
            </a:r>
          </a:p>
          <a:p>
            <a:pPr defTabSz="959245">
              <a:defRPr/>
            </a:pPr>
            <a:endParaRPr lang="en-US" sz="1600" dirty="0" smtClean="0"/>
          </a:p>
          <a:p>
            <a:pPr defTabSz="959245">
              <a:defRPr/>
            </a:pPr>
            <a:r>
              <a:rPr lang="en-US" sz="1600" dirty="0" smtClean="0"/>
              <a:t>The library director, who was a recently on the job, climbed into a fire engine with a commander, and helped to direct responders to the priority areas in the building!</a:t>
            </a:r>
          </a:p>
          <a:p>
            <a:endParaRPr lang="en-US" sz="1600" dirty="0" smtClean="0"/>
          </a:p>
        </p:txBody>
      </p:sp>
      <p:sp>
        <p:nvSpPr>
          <p:cNvPr id="4" name="Slide Number Placeholder 3"/>
          <p:cNvSpPr>
            <a:spLocks noGrp="1"/>
          </p:cNvSpPr>
          <p:nvPr>
            <p:ph type="sldNum" sz="quarter" idx="10"/>
          </p:nvPr>
        </p:nvSpPr>
        <p:spPr/>
        <p:txBody>
          <a:bodyPr/>
          <a:lstStyle/>
          <a:p>
            <a:fld id="{A449A8E7-603D-4089-B1BB-2A7508074E4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239" y="497418"/>
            <a:ext cx="2178844" cy="1660071"/>
          </a:xfrm>
        </p:spPr>
      </p:sp>
      <p:sp>
        <p:nvSpPr>
          <p:cNvPr id="3" name="Notes Placeholder 2"/>
          <p:cNvSpPr>
            <a:spLocks noGrp="1"/>
          </p:cNvSpPr>
          <p:nvPr>
            <p:ph type="body" idx="1"/>
          </p:nvPr>
        </p:nvSpPr>
        <p:spPr/>
        <p:txBody>
          <a:bodyPr/>
          <a:lstStyle/>
          <a:p>
            <a:r>
              <a:rPr lang="en-US" dirty="0" smtClean="0"/>
              <a:t>Wilmington Institute Public Library</a:t>
            </a:r>
          </a:p>
          <a:p>
            <a:r>
              <a:rPr lang="en-US" dirty="0" smtClean="0"/>
              <a:t>Leak during Hurricane Irene.  </a:t>
            </a:r>
          </a:p>
          <a:p>
            <a:r>
              <a:rPr lang="en-US" dirty="0" smtClean="0"/>
              <a:t>Quick protection with trash bags</a:t>
            </a:r>
          </a:p>
          <a:p>
            <a:r>
              <a:rPr lang="en-US" dirty="0" smtClean="0"/>
              <a:t>Can be prepared if you know</a:t>
            </a:r>
            <a:r>
              <a:rPr lang="en-US" baseline="0" dirty="0" smtClean="0"/>
              <a:t> something is coming.</a:t>
            </a:r>
          </a:p>
          <a:p>
            <a:r>
              <a:rPr lang="en-US" baseline="0" dirty="0" smtClean="0"/>
              <a:t>Know your weak areas that need to be protected</a:t>
            </a:r>
            <a:endParaRPr lang="en-US" dirty="0"/>
          </a:p>
        </p:txBody>
      </p:sp>
      <p:sp>
        <p:nvSpPr>
          <p:cNvPr id="4" name="Slide Number Placeholder 3"/>
          <p:cNvSpPr>
            <a:spLocks noGrp="1"/>
          </p:cNvSpPr>
          <p:nvPr>
            <p:ph type="sldNum" sz="quarter" idx="10"/>
          </p:nvPr>
        </p:nvSpPr>
        <p:spPr/>
        <p:txBody>
          <a:bodyPr/>
          <a:lstStyle/>
          <a:p>
            <a:fld id="{A449A8E7-603D-4089-B1BB-2A7508074E4B}" type="slidenum">
              <a:rPr lang="en-US" smtClean="0"/>
              <a:pPr/>
              <a:t>4</a:t>
            </a:fld>
            <a:endParaRPr lang="en-US"/>
          </a:p>
        </p:txBody>
      </p:sp>
    </p:spTree>
    <p:extLst>
      <p:ext uri="{BB962C8B-B14F-4D97-AF65-F5344CB8AC3E}">
        <p14:creationId xmlns:p14="http://schemas.microsoft.com/office/powerpoint/2010/main" xmlns="" val="190243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684213"/>
            <a:ext cx="3287712" cy="1851025"/>
          </a:xfrm>
        </p:spPr>
      </p:sp>
      <p:sp>
        <p:nvSpPr>
          <p:cNvPr id="3" name="Notes Placeholder 2"/>
          <p:cNvSpPr>
            <a:spLocks noGrp="1"/>
          </p:cNvSpPr>
          <p:nvPr>
            <p:ph type="body" idx="1"/>
          </p:nvPr>
        </p:nvSpPr>
        <p:spPr>
          <a:xfrm>
            <a:off x="120618" y="2384230"/>
            <a:ext cx="6737382" cy="6261550"/>
          </a:xfrm>
        </p:spPr>
        <p:txBody>
          <a:bodyPr>
            <a:normAutofit/>
          </a:bodyPr>
          <a:lstStyle/>
          <a:p>
            <a:r>
              <a:rPr lang="en-US" baseline="0" dirty="0" smtClean="0"/>
              <a:t>A public library</a:t>
            </a:r>
          </a:p>
          <a:p>
            <a:endParaRPr lang="en-US" baseline="0" dirty="0" smtClean="0"/>
          </a:p>
          <a:p>
            <a:r>
              <a:rPr lang="en-US" dirty="0" smtClean="0"/>
              <a:t>Unlike accidents, vandalism is intentional and can cause many forms of damage. We’ve already seen the effects of arson, the most common cause of library fires. </a:t>
            </a:r>
          </a:p>
          <a:p>
            <a:endParaRPr lang="en-US" dirty="0" smtClean="0"/>
          </a:p>
          <a:p>
            <a:r>
              <a:rPr lang="en-US" dirty="0" smtClean="0"/>
              <a:t>WATER:  Oceanside Public Library 3/17/98    Mischievous ARSON</a:t>
            </a:r>
          </a:p>
          <a:p>
            <a:endParaRPr lang="en-US" dirty="0" smtClean="0"/>
          </a:p>
          <a:p>
            <a:r>
              <a:rPr lang="en-US" dirty="0" smtClean="0"/>
              <a:t>Juveniles put a burning piece of paper under the fire sprinkler, triggering one sprinkler head that ran for about 10 minutes. Can see the water-logged ceiling panel</a:t>
            </a:r>
          </a:p>
          <a:p>
            <a:endParaRPr lang="en-US" dirty="0" smtClean="0"/>
          </a:p>
          <a:p>
            <a:r>
              <a:rPr lang="en-US" dirty="0" smtClean="0"/>
              <a:t>Interesting, because the library didn’t want this event publicized for fear of copycats!</a:t>
            </a:r>
          </a:p>
          <a:p>
            <a:pPr defTabSz="959245">
              <a:defRPr/>
            </a:pPr>
            <a:endParaRPr lang="en-US" dirty="0" smtClean="0"/>
          </a:p>
          <a:p>
            <a:r>
              <a:rPr lang="en-US" dirty="0" smtClean="0"/>
              <a:t>Several thousand books were slightly wet from the driving force of the sprinkler.</a:t>
            </a:r>
          </a:p>
          <a:p>
            <a:r>
              <a:rPr lang="en-US" dirty="0" smtClean="0"/>
              <a:t>NOT a gentle spray!</a:t>
            </a:r>
          </a:p>
          <a:p>
            <a:r>
              <a:rPr lang="en-US" dirty="0" smtClean="0"/>
              <a:t>Major air-drying operation was possible. Library used the opportunity to weed the fiction collection which was most heavily impacted.</a:t>
            </a:r>
          </a:p>
          <a:p>
            <a:pPr defTabSz="959245">
              <a:defRPr/>
            </a:pPr>
            <a:endParaRPr lang="en-US" dirty="0" smtClean="0"/>
          </a:p>
          <a:p>
            <a:r>
              <a:rPr lang="en-US" dirty="0" smtClean="0"/>
              <a:t>Air drying requires a large amount of space. Used every area possible. Windows opened and fans were running. </a:t>
            </a:r>
          </a:p>
          <a:p>
            <a:endParaRPr lang="en-US" baseline="0" dirty="0" smtClean="0"/>
          </a:p>
        </p:txBody>
      </p:sp>
      <p:sp>
        <p:nvSpPr>
          <p:cNvPr id="4" name="Slide Number Placeholder 3"/>
          <p:cNvSpPr>
            <a:spLocks noGrp="1"/>
          </p:cNvSpPr>
          <p:nvPr>
            <p:ph type="sldNum" sz="quarter" idx="10"/>
          </p:nvPr>
        </p:nvSpPr>
        <p:spPr/>
        <p:txBody>
          <a:bodyPr/>
          <a:lstStyle/>
          <a:p>
            <a:fld id="{A449A8E7-603D-4089-B1BB-2A7508074E4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9738" y="684213"/>
            <a:ext cx="3287712" cy="1851025"/>
          </a:xfrm>
        </p:spPr>
      </p:sp>
      <p:sp>
        <p:nvSpPr>
          <p:cNvPr id="3" name="Notes Placeholder 2"/>
          <p:cNvSpPr>
            <a:spLocks noGrp="1"/>
          </p:cNvSpPr>
          <p:nvPr>
            <p:ph type="body" idx="1"/>
          </p:nvPr>
        </p:nvSpPr>
        <p:spPr>
          <a:xfrm>
            <a:off x="120618" y="2535110"/>
            <a:ext cx="6737382" cy="6110669"/>
          </a:xfrm>
        </p:spPr>
        <p:txBody>
          <a:bodyPr>
            <a:normAutofit/>
          </a:bodyPr>
          <a:lstStyle/>
          <a:p>
            <a:pPr>
              <a:defRPr/>
            </a:pPr>
            <a:r>
              <a:rPr lang="en-US" dirty="0" smtClean="0"/>
              <a:t>Our key steps in disaster preparedness are the same for all types of cultural heritage institutions.</a:t>
            </a:r>
          </a:p>
          <a:p>
            <a:pPr>
              <a:defRPr/>
            </a:pPr>
            <a:endParaRPr lang="en-US" dirty="0" smtClean="0"/>
          </a:p>
          <a:p>
            <a:pPr>
              <a:defRPr/>
            </a:pPr>
            <a:r>
              <a:rPr lang="en-US" dirty="0" smtClean="0"/>
              <a:t>Today’s are in green</a:t>
            </a:r>
          </a:p>
          <a:p>
            <a:pPr>
              <a:defRPr/>
            </a:pPr>
            <a:r>
              <a:rPr lang="en-US" dirty="0" smtClean="0"/>
              <a:t>Part 1: </a:t>
            </a:r>
            <a:r>
              <a:rPr lang="en-US" b="1" dirty="0" smtClean="0"/>
              <a:t>Prevention and Preparation</a:t>
            </a:r>
            <a:r>
              <a:rPr lang="en-US" dirty="0" smtClean="0"/>
              <a:t> (may touch on response)</a:t>
            </a:r>
            <a:endParaRPr lang="en-US" b="1" dirty="0" smtClean="0"/>
          </a:p>
          <a:p>
            <a:pPr>
              <a:defRPr/>
            </a:pPr>
            <a:endParaRPr lang="en-US" dirty="0" smtClean="0"/>
          </a:p>
          <a:p>
            <a:pPr>
              <a:defRPr/>
            </a:pPr>
            <a:r>
              <a:rPr lang="en-US" dirty="0" smtClean="0"/>
              <a:t>Part 2: </a:t>
            </a:r>
            <a:r>
              <a:rPr lang="en-US" b="1" dirty="0" smtClean="0"/>
              <a:t>Response</a:t>
            </a:r>
            <a:r>
              <a:rPr lang="en-US" dirty="0" smtClean="0"/>
              <a:t>, along with</a:t>
            </a:r>
            <a:r>
              <a:rPr lang="en-US" b="1" dirty="0" smtClean="0"/>
              <a:t> Recovery</a:t>
            </a:r>
            <a:r>
              <a:rPr lang="en-US" dirty="0" smtClean="0"/>
              <a:t> and </a:t>
            </a:r>
            <a:r>
              <a:rPr lang="en-US" b="1" dirty="0" smtClean="0"/>
              <a:t>Follow Through </a:t>
            </a:r>
            <a:r>
              <a:rPr lang="en-US" dirty="0" smtClean="0"/>
              <a:t>that includes training.</a:t>
            </a:r>
            <a:endParaRPr lang="en-US" b="1" dirty="0" smtClean="0"/>
          </a:p>
          <a:p>
            <a:pPr>
              <a:defRPr/>
            </a:pPr>
            <a:endParaRPr lang="en-US" b="1" dirty="0" smtClean="0"/>
          </a:p>
          <a:p>
            <a:pPr>
              <a:defRPr/>
            </a:pPr>
            <a:r>
              <a:rPr lang="en-US" dirty="0" smtClean="0"/>
              <a:t>The driving motivation behind the first three, is that the better prepared the institution and the efficiency with which it responds, the more likely the recovery will be successful and the costs kept down.</a:t>
            </a:r>
          </a:p>
          <a:p>
            <a:pPr>
              <a:defRPr/>
            </a:pPr>
            <a:endParaRPr lang="en-US" dirty="0" smtClean="0"/>
          </a:p>
          <a:p>
            <a:pPr>
              <a:defRPr/>
            </a:pPr>
            <a:r>
              <a:rPr lang="en-US" dirty="0" smtClean="0"/>
              <a:t>Let’s look more closely at these Key Steps.</a:t>
            </a:r>
          </a:p>
          <a:p>
            <a:endParaRPr lang="en-US" dirty="0"/>
          </a:p>
        </p:txBody>
      </p:sp>
      <p:sp>
        <p:nvSpPr>
          <p:cNvPr id="4" name="Slide Number Placeholder 3"/>
          <p:cNvSpPr>
            <a:spLocks noGrp="1"/>
          </p:cNvSpPr>
          <p:nvPr>
            <p:ph type="sldNum" sz="quarter" idx="10"/>
          </p:nvPr>
        </p:nvSpPr>
        <p:spPr/>
        <p:txBody>
          <a:bodyPr/>
          <a:lstStyle/>
          <a:p>
            <a:fld id="{A449A8E7-603D-4089-B1BB-2A7508074E4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6575" y="496888"/>
            <a:ext cx="2949575" cy="1660525"/>
          </a:xfrm>
        </p:spPr>
      </p:sp>
      <p:sp>
        <p:nvSpPr>
          <p:cNvPr id="3" name="Notes Placeholder 2"/>
          <p:cNvSpPr>
            <a:spLocks noGrp="1"/>
          </p:cNvSpPr>
          <p:nvPr>
            <p:ph type="body" idx="1"/>
          </p:nvPr>
        </p:nvSpPr>
        <p:spPr/>
        <p:txBody>
          <a:bodyPr>
            <a:normAutofit/>
          </a:bodyPr>
          <a:lstStyle/>
          <a:p>
            <a:pPr>
              <a:defRPr/>
            </a:pPr>
            <a:endParaRPr lang="en-US" dirty="0" smtClean="0"/>
          </a:p>
        </p:txBody>
      </p:sp>
      <p:sp>
        <p:nvSpPr>
          <p:cNvPr id="4" name="Slide Number Placeholder 3"/>
          <p:cNvSpPr>
            <a:spLocks noGrp="1"/>
          </p:cNvSpPr>
          <p:nvPr>
            <p:ph type="sldNum" sz="quarter" idx="10"/>
          </p:nvPr>
        </p:nvSpPr>
        <p:spPr/>
        <p:txBody>
          <a:bodyPr/>
          <a:lstStyle/>
          <a:p>
            <a:fld id="{A449A8E7-603D-4089-B1BB-2A7508074E4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 Emergency Response and Salvage Wheel is a hands-on tool that explains how to save collections. Whether you're facing spring floods, summer hurricanes, or winter storms, this easy slide chart helps you: </a:t>
            </a:r>
            <a:br>
              <a:rPr lang="en-US" dirty="0" smtClean="0"/>
            </a:br>
            <a:r>
              <a:rPr lang="en-US" dirty="0" smtClean="0"/>
              <a:t>Protect precious collections and significant records </a:t>
            </a:r>
          </a:p>
          <a:p>
            <a:r>
              <a:rPr lang="en-US" dirty="0" smtClean="0"/>
              <a:t>Find reliable information instantly </a:t>
            </a:r>
          </a:p>
          <a:p>
            <a:r>
              <a:rPr lang="en-US" dirty="0" smtClean="0"/>
              <a:t>Save damaged objects you thought were lost forever! </a:t>
            </a:r>
          </a:p>
          <a:p>
            <a:r>
              <a:rPr lang="en-US" dirty="0" smtClean="0"/>
              <a:t/>
            </a:r>
            <a:br>
              <a:rPr lang="en-US" dirty="0" smtClean="0"/>
            </a:br>
            <a:r>
              <a:rPr lang="en-US" dirty="0" smtClean="0"/>
              <a:t>The Emergency Response and Salvage Wheel has essential information to help you cope quickly and effectively when disaster strikes. Side one contains action Steps outlines critical stages of disaster response, such as stabilizing the environment and assessing damage. Side two includes salvage steps which provides practical tips for nine types of collections: books and documents, photographs, electronic records, paintings, and more.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the Field Guide’s step-by-step instructions tailored to the scope of your emergency: what to do first, whom to call, how to prevent further damage. Form a response team to deal with multiple tasks, including working with emergency responders, assessing and documenting damage, ensuring health and safety of staff, and setting up a salvage operation. Stabilize your collections with advice from professionals on handing the most common types of damage from water, mold, corrosion, pests, and other threats. Customize handy checklists for your institution and find vital conservation resources. </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6575" y="496888"/>
            <a:ext cx="2949575" cy="1660525"/>
          </a:xfrm>
        </p:spPr>
      </p:sp>
      <p:sp>
        <p:nvSpPr>
          <p:cNvPr id="3" name="Notes Placeholder 2"/>
          <p:cNvSpPr>
            <a:spLocks noGrp="1"/>
          </p:cNvSpPr>
          <p:nvPr>
            <p:ph type="body" idx="1"/>
          </p:nvPr>
        </p:nvSpPr>
        <p:spPr/>
        <p:txBody>
          <a:bodyPr>
            <a:normAutofit lnSpcReduction="10000"/>
          </a:bodyPr>
          <a:lstStyle/>
          <a:p>
            <a:endParaRPr lang="en-US" sz="1600" b="1" dirty="0" smtClean="0"/>
          </a:p>
          <a:p>
            <a:r>
              <a:rPr lang="en-US" sz="1600" b="1" dirty="0" smtClean="0"/>
              <a:t>You all rcvd this as homework attachment</a:t>
            </a:r>
          </a:p>
          <a:p>
            <a:r>
              <a:rPr lang="en-US" sz="1600" b="1" dirty="0" smtClean="0"/>
              <a:t>PULL OUT YOUR </a:t>
            </a:r>
            <a:r>
              <a:rPr lang="en-US" sz="1600" b="1" dirty="0" err="1" smtClean="0"/>
              <a:t>PReP</a:t>
            </a:r>
            <a:r>
              <a:rPr lang="en-US" sz="1600" b="1" dirty="0" smtClean="0"/>
              <a:t>: </a:t>
            </a:r>
            <a:r>
              <a:rPr lang="en-US" sz="1600" dirty="0" smtClean="0"/>
              <a:t>((generic printouts in back of binder))</a:t>
            </a:r>
          </a:p>
          <a:p>
            <a:endParaRPr lang="en-US" sz="1600" dirty="0" smtClean="0"/>
          </a:p>
          <a:p>
            <a:r>
              <a:rPr lang="en-US" sz="1600" dirty="0" smtClean="0"/>
              <a:t>Easy to adapt / can incl. most critical info</a:t>
            </a:r>
          </a:p>
          <a:p>
            <a:r>
              <a:rPr lang="en-US" sz="1600" dirty="0" smtClean="0"/>
              <a:t>	e.g. drop in floor plans, utility shut offs</a:t>
            </a:r>
          </a:p>
          <a:p>
            <a:endParaRPr lang="en-US" sz="1600" dirty="0" smtClean="0"/>
          </a:p>
          <a:p>
            <a:r>
              <a:rPr lang="en-US" sz="1600" dirty="0" smtClean="0"/>
              <a:t>Great tool – ensures that staff have essential info. needed within </a:t>
            </a:r>
            <a:r>
              <a:rPr lang="en-US" sz="1600" b="1" dirty="0" smtClean="0"/>
              <a:t>first 24hours </a:t>
            </a:r>
            <a:r>
              <a:rPr lang="en-US" sz="1600" dirty="0" smtClean="0"/>
              <a:t>with them at all times</a:t>
            </a:r>
          </a:p>
          <a:p>
            <a:endParaRPr lang="en-US" sz="1600" dirty="0" smtClean="0"/>
          </a:p>
          <a:p>
            <a:r>
              <a:rPr lang="en-US" sz="1600" b="1" dirty="0" smtClean="0"/>
              <a:t>BUT</a:t>
            </a:r>
            <a:r>
              <a:rPr lang="en-US" sz="1600" dirty="0" smtClean="0"/>
              <a:t> it is meant to </a:t>
            </a:r>
            <a:r>
              <a:rPr lang="en-US" sz="1600" b="1" dirty="0" smtClean="0"/>
              <a:t>complement / not replace </a:t>
            </a:r>
            <a:r>
              <a:rPr lang="en-US" sz="1600" dirty="0" smtClean="0"/>
              <a:t>the disaster plan</a:t>
            </a:r>
          </a:p>
          <a:p>
            <a:endParaRPr lang="en-US" sz="1600" dirty="0" smtClean="0"/>
          </a:p>
          <a:p>
            <a:r>
              <a:rPr lang="en-US" sz="1600" dirty="0" smtClean="0"/>
              <a:t>Side A Communications</a:t>
            </a:r>
          </a:p>
          <a:p>
            <a:r>
              <a:rPr lang="en-US" sz="1600" dirty="0" smtClean="0"/>
              <a:t>Side B Actions</a:t>
            </a:r>
          </a:p>
          <a:p>
            <a:endParaRPr lang="en-US" sz="1600" dirty="0" smtClean="0"/>
          </a:p>
          <a:p>
            <a:endParaRPr lang="en-US" sz="1600" dirty="0" smtClean="0"/>
          </a:p>
        </p:txBody>
      </p:sp>
      <p:sp>
        <p:nvSpPr>
          <p:cNvPr id="4" name="Slide Number Placeholder 3"/>
          <p:cNvSpPr>
            <a:spLocks noGrp="1"/>
          </p:cNvSpPr>
          <p:nvPr>
            <p:ph type="sldNum" sz="quarter" idx="10"/>
          </p:nvPr>
        </p:nvSpPr>
        <p:spPr/>
        <p:txBody>
          <a:bodyPr/>
          <a:lstStyle/>
          <a:p>
            <a:fld id="{A449A8E7-603D-4089-B1BB-2A7508074E4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9"/>
          <p:cNvSpPr>
            <a:spLocks noGrp="1"/>
          </p:cNvSpPr>
          <p:nvPr>
            <p:ph type="dt" sz="half" idx="10"/>
          </p:nvPr>
        </p:nvSpPr>
        <p:spPr/>
        <p:txBody>
          <a:bodyPr/>
          <a:lstStyle>
            <a:lvl1pPr>
              <a:defRPr>
                <a:solidFill>
                  <a:schemeClr val="bg2"/>
                </a:solidFill>
              </a:defRPr>
            </a:lvl1pPr>
          </a:lstStyle>
          <a:p>
            <a:fld id="{349BF3EA-1A78-4F07-BDC0-C8A1BD461199}" type="datetimeFigureOut">
              <a:rPr lang="en-US" smtClean="0"/>
              <a:pPr/>
              <a:t>8/3/2016</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01CF334-2D5C-4859-84A6-CA7E6E43FAEB}"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xmlns="" val="2173938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609637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p:txBody>
          <a:bodyPr/>
          <a:lstStyle/>
          <a:p>
            <a:fld id="{349BF3EA-1A78-4F07-BDC0-C8A1BD461199}"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Vertical Title 1"/>
          <p:cNvSpPr>
            <a:spLocks noGrp="1"/>
          </p:cNvSpPr>
          <p:nvPr>
            <p:ph type="title" orient="vert"/>
          </p:nvPr>
        </p:nvSpPr>
        <p:spPr>
          <a:xfrm>
            <a:off x="9550400" y="274639"/>
            <a:ext cx="2235200" cy="5851525"/>
          </a:xfrm>
        </p:spPr>
        <p:txBody>
          <a:bodyPr vert="eaVert"/>
          <a:lstStyle/>
          <a:p>
            <a:r>
              <a:rPr lang="en-US" smtClean="0"/>
              <a:t>Click to edit Master title style</a:t>
            </a:r>
            <a:endParaRPr lang="en-US" dirty="0"/>
          </a:p>
        </p:txBody>
      </p:sp>
    </p:spTree>
    <p:extLst>
      <p:ext uri="{BB962C8B-B14F-4D97-AF65-F5344CB8AC3E}">
        <p14:creationId xmlns:p14="http://schemas.microsoft.com/office/powerpoint/2010/main" xmlns="" val="3626437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9BF3EA-1A78-4F07-BDC0-C8A1BD461199}"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8724477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Date Placeholder 8"/>
          <p:cNvSpPr>
            <a:spLocks noGrp="1"/>
          </p:cNvSpPr>
          <p:nvPr>
            <p:ph type="dt" sz="half" idx="10"/>
          </p:nvPr>
        </p:nvSpPr>
        <p:spPr/>
        <p:txBody>
          <a:bodyPr/>
          <a:lstStyle>
            <a:lvl1pPr>
              <a:defRPr>
                <a:solidFill>
                  <a:srgbClr val="FFFFFF"/>
                </a:solidFill>
              </a:defRPr>
            </a:lvl1pPr>
          </a:lstStyle>
          <a:p>
            <a:fld id="{349BF3EA-1A78-4F07-BDC0-C8A1BD461199}" type="datetimeFigureOut">
              <a:rPr lang="en-US" smtClean="0"/>
              <a:pPr/>
              <a:t>8/3/2016</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01CF334-2D5C-4859-84A6-CA7E6E43FAEB}"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xmlns="" val="2281246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9BF3EA-1A78-4F07-BDC0-C8A1BD461199}"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ontent Placeholder 2"/>
          <p:cNvSpPr>
            <a:spLocks noGrp="1"/>
          </p:cNvSpPr>
          <p:nvPr>
            <p:ph sz="half" idx="1"/>
          </p:nvPr>
        </p:nvSpPr>
        <p:spPr>
          <a:xfrm>
            <a:off x="609600" y="1719072"/>
            <a:ext cx="5384800" cy="4407408"/>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882349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49BF3EA-1A78-4F07-BDC0-C8A1BD461199}" type="datetimeFigureOut">
              <a:rPr lang="en-US" smtClean="0"/>
              <a:pPr/>
              <a:t>8/3/2016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dirty="0"/>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37923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9BF3EA-1A78-4F07-BDC0-C8A1BD461199}" type="datetimeFigureOut">
              <a:rPr lang="en-US" smtClean="0"/>
              <a:pPr/>
              <a:t>8/3/2016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pPr/>
              <a:t>‹#›</a:t>
            </a:fld>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084948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349BF3EA-1A78-4F07-BDC0-C8A1BD461199}" type="datetimeFigureOut">
              <a:rPr lang="en-US" smtClean="0"/>
              <a:pPr/>
              <a:t>8/3/2016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xmlns="" val="20469982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01CF334-2D5C-4859-84A6-CA7E6E43FAEB}" type="slidenum">
              <a:rPr lang="en-US" smtClean="0"/>
              <a:pPr/>
              <a:t>‹#›</a:t>
            </a:fld>
            <a:endParaRPr lang="en-US" dirty="0"/>
          </a:p>
        </p:txBody>
      </p:sp>
      <p:sp>
        <p:nvSpPr>
          <p:cNvPr id="3" name="Content Placeholder 2"/>
          <p:cNvSpPr>
            <a:spLocks noGrp="1"/>
          </p:cNvSpPr>
          <p:nvPr>
            <p:ph idx="1"/>
          </p:nvPr>
        </p:nvSpPr>
        <p:spPr>
          <a:xfrm>
            <a:off x="812800" y="304801"/>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xmlns="" val="27560256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Date Placeholder 4"/>
          <p:cNvSpPr>
            <a:spLocks noGrp="1"/>
          </p:cNvSpPr>
          <p:nvPr>
            <p:ph type="dt" sz="half" idx="10"/>
          </p:nvPr>
        </p:nvSpPr>
        <p:spPr/>
        <p:txBody>
          <a:bodyPr/>
          <a:lstStyle/>
          <a:p>
            <a:fld id="{349BF3EA-1A78-4F07-BDC0-C8A1BD461199}"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1091926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p:cNvSpPr/>
          <p:nvPr/>
        </p:nvSpPr>
        <p:spPr>
          <a:xfrm>
            <a:off x="203199" y="152401"/>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349BF3EA-1A78-4F07-BDC0-C8A1BD461199}" type="datetimeFigureOut">
              <a:rPr lang="en-US" smtClean="0"/>
              <a:pPr/>
              <a:t>8/3/2016</a:t>
            </a:fld>
            <a:endParaRPr lang="en-US" dirty="0"/>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xmlns="" val="28569617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4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0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mailto:lhortzstanton@ccaha.org"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9347200" y="1774372"/>
            <a:ext cx="2641600" cy="3385457"/>
          </a:xfrm>
        </p:spPr>
        <p:txBody>
          <a:bodyPr>
            <a:normAutofit/>
          </a:bodyPr>
          <a:lstStyle/>
          <a:p>
            <a:r>
              <a:rPr lang="en-US" dirty="0" smtClean="0"/>
              <a:t>Laura Hortz Stanton, Executive Director, Conservation Center for Art &amp; Historic Artifacts </a:t>
            </a:r>
            <a:endParaRPr lang="en-US" dirty="0"/>
          </a:p>
        </p:txBody>
      </p:sp>
      <p:sp>
        <p:nvSpPr>
          <p:cNvPr id="4" name="Title 3"/>
          <p:cNvSpPr>
            <a:spLocks noGrp="1"/>
          </p:cNvSpPr>
          <p:nvPr>
            <p:ph type="title"/>
          </p:nvPr>
        </p:nvSpPr>
        <p:spPr>
          <a:xfrm>
            <a:off x="609600" y="1812324"/>
            <a:ext cx="8432800" cy="4120390"/>
          </a:xfrm>
        </p:spPr>
        <p:txBody>
          <a:bodyPr/>
          <a:lstStyle/>
          <a:p>
            <a:pPr algn="l"/>
            <a:r>
              <a:rPr lang="en-US" b="1" dirty="0" smtClean="0"/>
              <a:t>The Basics of Disaster Preparedness: Incase “It Will Never Happen to Us” Happens Tomorrow</a:t>
            </a:r>
            <a:br>
              <a:rPr lang="en-US" b="1" dirty="0" smtClean="0"/>
            </a:br>
            <a:r>
              <a:rPr lang="en-US" b="1" dirty="0" smtClean="0"/>
              <a:t/>
            </a:r>
            <a:br>
              <a:rPr lang="en-US" b="1" dirty="0" smtClean="0"/>
            </a:br>
            <a:r>
              <a:rPr lang="en-US" b="1" dirty="0" smtClean="0"/>
              <a:t>Easy Emergency Planning tools	</a:t>
            </a:r>
            <a:endParaRPr lang="en-US" dirty="0"/>
          </a:p>
        </p:txBody>
      </p:sp>
    </p:spTree>
    <p:extLst>
      <p:ext uri="{BB962C8B-B14F-4D97-AF65-F5344CB8AC3E}">
        <p14:creationId xmlns:p14="http://schemas.microsoft.com/office/powerpoint/2010/main" xmlns="" val="1727290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Pocket Response Plan (</a:t>
            </a:r>
            <a:r>
              <a:rPr lang="en-US" dirty="0" err="1" smtClean="0"/>
              <a:t>PReP</a:t>
            </a:r>
            <a:r>
              <a:rPr lang="en-US" dirty="0" smtClean="0"/>
              <a:t>)™</a:t>
            </a:r>
            <a:endParaRPr lang="en-US" dirty="0"/>
          </a:p>
        </p:txBody>
      </p:sp>
      <p:sp>
        <p:nvSpPr>
          <p:cNvPr id="11" name="TextBox 10"/>
          <p:cNvSpPr txBox="1"/>
          <p:nvPr/>
        </p:nvSpPr>
        <p:spPr>
          <a:xfrm>
            <a:off x="493486" y="3646715"/>
            <a:ext cx="6680200" cy="2862322"/>
          </a:xfrm>
          <a:prstGeom prst="rect">
            <a:avLst/>
          </a:prstGeom>
          <a:noFill/>
        </p:spPr>
        <p:txBody>
          <a:bodyPr wrap="square" rtlCol="0">
            <a:spAutoFit/>
          </a:bodyPr>
          <a:lstStyle/>
          <a:p>
            <a:pPr>
              <a:lnSpc>
                <a:spcPct val="150000"/>
              </a:lnSpc>
              <a:buFont typeface="Arial" pitchFamily="34" charset="0"/>
              <a:buChar char="•"/>
            </a:pPr>
            <a:r>
              <a:rPr lang="en-US" sz="2400" dirty="0" smtClean="0"/>
              <a:t> </a:t>
            </a:r>
            <a:r>
              <a:rPr lang="en-US" sz="2400" dirty="0" smtClean="0">
                <a:solidFill>
                  <a:schemeClr val="tx2"/>
                </a:solidFill>
              </a:rPr>
              <a:t>makes essential information easily </a:t>
            </a:r>
          </a:p>
          <a:p>
            <a:pPr>
              <a:lnSpc>
                <a:spcPct val="150000"/>
              </a:lnSpc>
            </a:pPr>
            <a:r>
              <a:rPr lang="en-US" sz="2400" dirty="0" smtClean="0">
                <a:solidFill>
                  <a:schemeClr val="tx2"/>
                </a:solidFill>
              </a:rPr>
              <a:t>accessible</a:t>
            </a:r>
          </a:p>
          <a:p>
            <a:pPr>
              <a:lnSpc>
                <a:spcPct val="150000"/>
              </a:lnSpc>
              <a:buFont typeface="Arial" pitchFamily="34" charset="0"/>
              <a:buChar char="•"/>
            </a:pPr>
            <a:r>
              <a:rPr lang="en-US" sz="2400" dirty="0" smtClean="0">
                <a:solidFill>
                  <a:schemeClr val="tx2"/>
                </a:solidFill>
              </a:rPr>
              <a:t> pocket size / fits in envelope</a:t>
            </a:r>
          </a:p>
          <a:p>
            <a:pPr>
              <a:lnSpc>
                <a:spcPct val="150000"/>
              </a:lnSpc>
              <a:buFont typeface="Arial" pitchFamily="34" charset="0"/>
              <a:buChar char="•"/>
            </a:pPr>
            <a:r>
              <a:rPr lang="en-US" sz="2400" dirty="0" smtClean="0">
                <a:solidFill>
                  <a:schemeClr val="tx2"/>
                </a:solidFill>
              </a:rPr>
              <a:t> cost effective / easy to update</a:t>
            </a:r>
          </a:p>
          <a:p>
            <a:endParaRPr lang="en-US" dirty="0" smtClean="0">
              <a:latin typeface="+mj-lt"/>
            </a:endParaRPr>
          </a:p>
          <a:p>
            <a:endParaRPr lang="en-US" dirty="0"/>
          </a:p>
        </p:txBody>
      </p:sp>
      <p:pic>
        <p:nvPicPr>
          <p:cNvPr id="13" name="Picture 12" descr="CoSA-web-banner-narrow.jpg"/>
          <p:cNvPicPr>
            <a:picLocks noChangeAspect="1"/>
          </p:cNvPicPr>
          <p:nvPr/>
        </p:nvPicPr>
        <p:blipFill>
          <a:blip r:embed="rId3" cstate="print"/>
          <a:stretch>
            <a:fillRect/>
          </a:stretch>
        </p:blipFill>
        <p:spPr>
          <a:xfrm>
            <a:off x="6030686" y="5268685"/>
            <a:ext cx="3657600" cy="251670"/>
          </a:xfrm>
          <a:prstGeom prst="rect">
            <a:avLst/>
          </a:prstGeom>
        </p:spPr>
      </p:pic>
      <p:pic>
        <p:nvPicPr>
          <p:cNvPr id="6" name="Picture 5" descr="PRePnew-11.jpg"/>
          <p:cNvPicPr>
            <a:picLocks noChangeAspect="1"/>
          </p:cNvPicPr>
          <p:nvPr/>
        </p:nvPicPr>
        <p:blipFill>
          <a:blip r:embed="rId4" cstate="print"/>
          <a:stretch>
            <a:fillRect/>
          </a:stretch>
        </p:blipFill>
        <p:spPr>
          <a:xfrm>
            <a:off x="2833915" y="1861457"/>
            <a:ext cx="6538199" cy="1752600"/>
          </a:xfrm>
          <a:prstGeom prst="rect">
            <a:avLst/>
          </a:prstGeom>
        </p:spPr>
      </p:pic>
      <p:sp>
        <p:nvSpPr>
          <p:cNvPr id="8" name="Rectangle 7"/>
          <p:cNvSpPr/>
          <p:nvPr/>
        </p:nvSpPr>
        <p:spPr>
          <a:xfrm>
            <a:off x="5900056" y="4058922"/>
            <a:ext cx="6096000" cy="1200329"/>
          </a:xfrm>
          <a:prstGeom prst="rect">
            <a:avLst/>
          </a:prstGeom>
        </p:spPr>
        <p:txBody>
          <a:bodyPr>
            <a:spAutoFit/>
          </a:bodyPr>
          <a:lstStyle/>
          <a:p>
            <a:r>
              <a:rPr lang="en-US" dirty="0" smtClean="0">
                <a:solidFill>
                  <a:schemeClr val="tx2"/>
                </a:solidFill>
              </a:rPr>
              <a:t>https://www.statearchivists.org/programs/emergency-preparedness/emergency-preparedness-resources/pocket-response-plantm-prep-tm-english-template/</a:t>
            </a:r>
            <a:endParaRPr lang="en-US"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64556" y="892629"/>
            <a:ext cx="12256556" cy="5181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PRePbadge2.jpg"/>
          <p:cNvPicPr>
            <a:picLocks noChangeAspect="1"/>
          </p:cNvPicPr>
          <p:nvPr/>
        </p:nvPicPr>
        <p:blipFill>
          <a:blip r:embed="rId3" cstate="print"/>
          <a:stretch>
            <a:fillRect/>
          </a:stretch>
        </p:blipFill>
        <p:spPr>
          <a:xfrm>
            <a:off x="0" y="0"/>
            <a:ext cx="12192000" cy="6858000"/>
          </a:xfrm>
          <a:prstGeom prst="rect">
            <a:avLst/>
          </a:prstGeom>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Pocket Response Plan (PReP)™</a:t>
            </a:r>
            <a:endParaRPr lang="en-US" dirty="0"/>
          </a:p>
        </p:txBody>
      </p:sp>
      <p:graphicFrame>
        <p:nvGraphicFramePr>
          <p:cNvPr id="4" name="Diagram 3"/>
          <p:cNvGraphicFramePr/>
          <p:nvPr/>
        </p:nvGraphicFramePr>
        <p:xfrm>
          <a:off x="914400" y="1752600"/>
          <a:ext cx="1056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Pocket Response Plan (PReP)™</a:t>
            </a:r>
            <a:endParaRPr lang="en-US" dirty="0"/>
          </a:p>
        </p:txBody>
      </p:sp>
      <p:graphicFrame>
        <p:nvGraphicFramePr>
          <p:cNvPr id="4" name="Diagram 3"/>
          <p:cNvGraphicFramePr/>
          <p:nvPr/>
        </p:nvGraphicFramePr>
        <p:xfrm>
          <a:off x="914400" y="1752600"/>
          <a:ext cx="10566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Preparedness makes good sense …</a:t>
            </a:r>
            <a:endParaRPr lang="en-US" dirty="0"/>
          </a:p>
        </p:txBody>
      </p:sp>
      <p:graphicFrame>
        <p:nvGraphicFramePr>
          <p:cNvPr id="4" name="Diagram 3"/>
          <p:cNvGraphicFramePr/>
          <p:nvPr/>
        </p:nvGraphicFramePr>
        <p:xfrm>
          <a:off x="555172" y="1774371"/>
          <a:ext cx="11176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lbert_Strip_edited text.JPG"/>
          <p:cNvPicPr>
            <a:picLocks noChangeAspect="1"/>
          </p:cNvPicPr>
          <p:nvPr/>
        </p:nvPicPr>
        <p:blipFill>
          <a:blip r:embed="rId3" cstate="print"/>
          <a:stretch>
            <a:fillRect/>
          </a:stretch>
        </p:blipFill>
        <p:spPr>
          <a:xfrm>
            <a:off x="283029" y="870133"/>
            <a:ext cx="11579480" cy="2867405"/>
          </a:xfrm>
          <a:prstGeom prst="rect">
            <a:avLst/>
          </a:prstGeom>
        </p:spPr>
      </p:pic>
      <p:sp>
        <p:nvSpPr>
          <p:cNvPr id="5" name="TextBox 4"/>
          <p:cNvSpPr txBox="1"/>
          <p:nvPr/>
        </p:nvSpPr>
        <p:spPr>
          <a:xfrm>
            <a:off x="1774370" y="4494939"/>
            <a:ext cx="7445829" cy="1754326"/>
          </a:xfrm>
          <a:prstGeom prst="rect">
            <a:avLst/>
          </a:prstGeom>
          <a:noFill/>
          <a:ln>
            <a:noFill/>
          </a:ln>
        </p:spPr>
        <p:txBody>
          <a:bodyPr wrap="square" rtlCol="0" anchor="ctr" anchorCtr="1">
            <a:spAutoFit/>
          </a:bodyPr>
          <a:lstStyle/>
          <a:p>
            <a:pPr algn="ctr"/>
            <a:r>
              <a:rPr lang="en-US" dirty="0" smtClean="0"/>
              <a:t>Laura </a:t>
            </a:r>
            <a:r>
              <a:rPr lang="en-US" dirty="0" err="1" smtClean="0"/>
              <a:t>Hortz</a:t>
            </a:r>
            <a:r>
              <a:rPr lang="en-US" dirty="0" smtClean="0"/>
              <a:t> Stanton</a:t>
            </a:r>
          </a:p>
          <a:p>
            <a:pPr algn="ctr"/>
            <a:r>
              <a:rPr lang="en-US" dirty="0" smtClean="0"/>
              <a:t>Executive Director</a:t>
            </a:r>
          </a:p>
          <a:p>
            <a:pPr algn="ctr"/>
            <a:r>
              <a:rPr lang="en-US" dirty="0" smtClean="0"/>
              <a:t>Conservation Center for Art &amp;Historic Artifacts</a:t>
            </a:r>
          </a:p>
          <a:p>
            <a:pPr algn="ctr"/>
            <a:r>
              <a:rPr lang="en-US" dirty="0" smtClean="0">
                <a:hlinkClick r:id="rId4"/>
              </a:rPr>
              <a:t>lhortzstanton@ccaha.org</a:t>
            </a:r>
            <a:endParaRPr lang="en-US" dirty="0" smtClean="0"/>
          </a:p>
          <a:p>
            <a:pPr algn="ctr"/>
            <a:r>
              <a:rPr lang="en-US" dirty="0" smtClean="0"/>
              <a:t>(215) 545-0613</a:t>
            </a:r>
          </a:p>
          <a:p>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5" y="323190"/>
            <a:ext cx="11175013" cy="1054394"/>
          </a:xfrm>
        </p:spPr>
        <p:txBody>
          <a:bodyPr/>
          <a:lstStyle/>
          <a:p>
            <a:r>
              <a:rPr lang="en-US" dirty="0" smtClean="0"/>
              <a:t>It CAN happen to you!</a:t>
            </a:r>
            <a:endParaRPr lang="en-US" dirty="0"/>
          </a:p>
        </p:txBody>
      </p:sp>
      <p:graphicFrame>
        <p:nvGraphicFramePr>
          <p:cNvPr id="3" name="Diagram 2"/>
          <p:cNvGraphicFramePr/>
          <p:nvPr>
            <p:extLst>
              <p:ext uri="{D42A27DB-BD31-4B8C-83A1-F6EECF244321}">
                <p14:modId xmlns:p14="http://schemas.microsoft.com/office/powerpoint/2010/main" xmlns="" val="3493231808"/>
              </p:ext>
            </p:extLst>
          </p:nvPr>
        </p:nvGraphicFramePr>
        <p:xfrm>
          <a:off x="529771" y="1756228"/>
          <a:ext cx="112776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town_fire_3.jpg"/>
          <p:cNvPicPr>
            <a:picLocks noChangeAspect="1"/>
          </p:cNvPicPr>
          <p:nvPr/>
        </p:nvPicPr>
        <p:blipFill>
          <a:blip r:embed="rId3" cstate="print"/>
          <a:stretch>
            <a:fillRect/>
          </a:stretch>
        </p:blipFill>
        <p:spPr>
          <a:xfrm>
            <a:off x="5896429" y="522514"/>
            <a:ext cx="5943600" cy="5943600"/>
          </a:xfrm>
          <a:prstGeom prst="roundRect">
            <a:avLst/>
          </a:prstGeom>
          <a:ln w="38100">
            <a:solidFill>
              <a:schemeClr val="bg1">
                <a:lumMod val="75000"/>
              </a:schemeClr>
            </a:solidFill>
          </a:ln>
        </p:spPr>
      </p:pic>
      <p:pic>
        <p:nvPicPr>
          <p:cNvPr id="7" name="Picture 6" descr="georgetown-library.jpg"/>
          <p:cNvPicPr>
            <a:picLocks noChangeAspect="1"/>
          </p:cNvPicPr>
          <p:nvPr/>
        </p:nvPicPr>
        <p:blipFill>
          <a:blip r:embed="rId4" cstate="print"/>
          <a:stretch>
            <a:fillRect/>
          </a:stretch>
        </p:blipFill>
        <p:spPr>
          <a:xfrm>
            <a:off x="406400" y="228600"/>
            <a:ext cx="5181600" cy="3108960"/>
          </a:xfrm>
          <a:prstGeom prst="roundRect">
            <a:avLst/>
          </a:prstGeom>
          <a:ln w="38100">
            <a:solidFill>
              <a:schemeClr val="bg1">
                <a:lumMod val="75000"/>
              </a:schemeClr>
            </a:solidFill>
          </a:ln>
        </p:spPr>
      </p:pic>
      <p:pic>
        <p:nvPicPr>
          <p:cNvPr id="10" name="Picture 9" descr="gtown_fire_1.jpg"/>
          <p:cNvPicPr>
            <a:picLocks noChangeAspect="1"/>
          </p:cNvPicPr>
          <p:nvPr/>
        </p:nvPicPr>
        <p:blipFill>
          <a:blip r:embed="rId5" cstate="print"/>
          <a:stretch>
            <a:fillRect/>
          </a:stretch>
        </p:blipFill>
        <p:spPr>
          <a:xfrm>
            <a:off x="406400" y="3581400"/>
            <a:ext cx="5181600" cy="2914650"/>
          </a:xfrm>
          <a:prstGeom prst="roundRect">
            <a:avLst/>
          </a:prstGeom>
          <a:ln w="38100">
            <a:solidFill>
              <a:schemeClr val="bg1">
                <a:lumMod val="75000"/>
              </a:schemeClr>
            </a:solidFill>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283713493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oceanside1.tif"/>
          <p:cNvPicPr>
            <a:picLocks noChangeAspect="1"/>
          </p:cNvPicPr>
          <p:nvPr/>
        </p:nvPicPr>
        <p:blipFill>
          <a:blip r:embed="rId3" cstate="print"/>
          <a:srcRect l="3448" t="2285" r="3448" b="2285"/>
          <a:stretch>
            <a:fillRect/>
          </a:stretch>
        </p:blipFill>
        <p:spPr>
          <a:xfrm>
            <a:off x="304800" y="228601"/>
            <a:ext cx="5588000" cy="4113389"/>
          </a:xfrm>
          <a:prstGeom prst="roundRect">
            <a:avLst/>
          </a:prstGeom>
          <a:ln w="38100">
            <a:solidFill>
              <a:schemeClr val="bg1">
                <a:lumMod val="75000"/>
              </a:schemeClr>
            </a:solidFill>
          </a:ln>
        </p:spPr>
      </p:pic>
      <p:pic>
        <p:nvPicPr>
          <p:cNvPr id="11" name="Picture 10" descr="oceanside2.jpg"/>
          <p:cNvPicPr>
            <a:picLocks noChangeAspect="1"/>
          </p:cNvPicPr>
          <p:nvPr/>
        </p:nvPicPr>
        <p:blipFill>
          <a:blip r:embed="rId4" cstate="print"/>
          <a:srcRect l="3229" t="2431" r="27344" b="7639"/>
          <a:stretch>
            <a:fillRect/>
          </a:stretch>
        </p:blipFill>
        <p:spPr>
          <a:xfrm>
            <a:off x="5406572" y="2503715"/>
            <a:ext cx="6400800" cy="4130749"/>
          </a:xfrm>
          <a:prstGeom prst="roundRect">
            <a:avLst/>
          </a:prstGeom>
          <a:ln w="38100">
            <a:solidFill>
              <a:schemeClr val="bg1">
                <a:lumMod val="75000"/>
              </a:schemeClr>
            </a:solidFill>
          </a:ln>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Steps in Disaster Preparedness</a:t>
            </a:r>
            <a:endParaRPr lang="en-US" dirty="0"/>
          </a:p>
        </p:txBody>
      </p:sp>
      <p:graphicFrame>
        <p:nvGraphicFramePr>
          <p:cNvPr id="3" name="Content Placeholder 6"/>
          <p:cNvGraphicFramePr>
            <a:graphicFrameLocks/>
          </p:cNvGraphicFramePr>
          <p:nvPr/>
        </p:nvGraphicFramePr>
        <p:xfrm>
          <a:off x="791029" y="1850571"/>
          <a:ext cx="109220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3577771" y="5889171"/>
            <a:ext cx="5486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Follow Through</a:t>
            </a:r>
            <a:endParaRPr lang="en-US" sz="24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Tools for Planning</a:t>
            </a:r>
            <a:endParaRPr lang="en-US" dirty="0"/>
          </a:p>
        </p:txBody>
      </p:sp>
      <p:pic>
        <p:nvPicPr>
          <p:cNvPr id="3" name="Picture 2" descr="Frank_Ernest_strip_ostrich_2003-11-19"/>
          <p:cNvPicPr>
            <a:picLocks noChangeAspect="1" noChangeArrowheads="1"/>
          </p:cNvPicPr>
          <p:nvPr/>
        </p:nvPicPr>
        <p:blipFill>
          <a:blip r:embed="rId3" cstate="print"/>
          <a:srcRect/>
          <a:stretch>
            <a:fillRect/>
          </a:stretch>
        </p:blipFill>
        <p:spPr>
          <a:xfrm>
            <a:off x="1016000" y="2057400"/>
            <a:ext cx="10491755" cy="3352800"/>
          </a:xfrm>
          <a:prstGeom prst="rect">
            <a:avLst/>
          </a:prstGeom>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a:bodyPr>
          <a:lstStyle/>
          <a:p>
            <a:endParaRPr lang="en-US" dirty="0" smtClean="0"/>
          </a:p>
          <a:p>
            <a:r>
              <a:rPr lang="en-US" dirty="0" smtClean="0"/>
              <a:t>Side 1: Action Steps</a:t>
            </a:r>
          </a:p>
          <a:p>
            <a:r>
              <a:rPr lang="en-US" dirty="0" smtClean="0"/>
              <a:t>Side 2: Salvage Steps by materials type</a:t>
            </a:r>
          </a:p>
          <a:p>
            <a:endParaRPr lang="en-US" dirty="0" smtClean="0"/>
          </a:p>
          <a:p>
            <a:r>
              <a:rPr lang="en-US" dirty="0" smtClean="0"/>
              <a:t>Available through the American Institute for Conservation</a:t>
            </a:r>
          </a:p>
          <a:p>
            <a:r>
              <a:rPr lang="en-US" dirty="0" smtClean="0"/>
              <a:t>$10</a:t>
            </a:r>
          </a:p>
          <a:p>
            <a:r>
              <a:rPr lang="en-US" dirty="0" smtClean="0"/>
              <a:t>http://store.conservation-us.org</a:t>
            </a:r>
          </a:p>
          <a:p>
            <a:pPr>
              <a:buNone/>
            </a:pPr>
            <a:endParaRPr lang="en-US" dirty="0"/>
          </a:p>
        </p:txBody>
      </p:sp>
      <p:pic>
        <p:nvPicPr>
          <p:cNvPr id="5" name="Content Placeholder 4" descr="FAIC-1_Wheel.jpg"/>
          <p:cNvPicPr>
            <a:picLocks noGrp="1" noChangeAspect="1"/>
          </p:cNvPicPr>
          <p:nvPr>
            <p:ph sz="half" idx="1"/>
          </p:nvPr>
        </p:nvPicPr>
        <p:blipFill>
          <a:blip r:embed="rId3" cstate="print"/>
          <a:stretch>
            <a:fillRect/>
          </a:stretch>
        </p:blipFill>
        <p:spPr>
          <a:xfrm>
            <a:off x="576943" y="1915886"/>
            <a:ext cx="5400825" cy="4050619"/>
          </a:xfrm>
        </p:spPr>
      </p:pic>
      <p:sp>
        <p:nvSpPr>
          <p:cNvPr id="4" name="Title 3"/>
          <p:cNvSpPr>
            <a:spLocks noGrp="1"/>
          </p:cNvSpPr>
          <p:nvPr>
            <p:ph type="title"/>
          </p:nvPr>
        </p:nvSpPr>
        <p:spPr/>
        <p:txBody>
          <a:bodyPr/>
          <a:lstStyle/>
          <a:p>
            <a:r>
              <a:rPr lang="en-US" dirty="0" smtClean="0"/>
              <a:t>Emergency Response and Salvage Wheel</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lstStyle/>
          <a:p>
            <a:r>
              <a:rPr lang="en-US" dirty="0" smtClean="0"/>
              <a:t>Step by step guide to emergency response</a:t>
            </a:r>
          </a:p>
          <a:p>
            <a:r>
              <a:rPr lang="en-US" dirty="0" smtClean="0"/>
              <a:t>Easy to use checklist</a:t>
            </a:r>
          </a:p>
          <a:p>
            <a:r>
              <a:rPr lang="en-US" dirty="0" smtClean="0"/>
              <a:t>DVD for training</a:t>
            </a:r>
          </a:p>
          <a:p>
            <a:endParaRPr lang="en-US" dirty="0" smtClean="0"/>
          </a:p>
          <a:p>
            <a:r>
              <a:rPr lang="en-US" dirty="0" smtClean="0"/>
              <a:t>Available through the American Institute for Conservation</a:t>
            </a:r>
          </a:p>
          <a:p>
            <a:r>
              <a:rPr lang="en-US" dirty="0" smtClean="0"/>
              <a:t>$22</a:t>
            </a:r>
          </a:p>
          <a:p>
            <a:r>
              <a:rPr lang="en-US" dirty="0" smtClean="0"/>
              <a:t>http://store.conservation-us.org</a:t>
            </a:r>
          </a:p>
          <a:p>
            <a:endParaRPr lang="en-US" dirty="0"/>
          </a:p>
        </p:txBody>
      </p:sp>
      <p:pic>
        <p:nvPicPr>
          <p:cNvPr id="5" name="Content Placeholder 4" descr="FAIC-2_Field_Guide.jpg"/>
          <p:cNvPicPr>
            <a:picLocks noGrp="1" noChangeAspect="1"/>
          </p:cNvPicPr>
          <p:nvPr>
            <p:ph sz="half" idx="1"/>
          </p:nvPr>
        </p:nvPicPr>
        <p:blipFill>
          <a:blip r:embed="rId3" cstate="print"/>
          <a:stretch>
            <a:fillRect/>
          </a:stretch>
        </p:blipFill>
        <p:spPr>
          <a:xfrm>
            <a:off x="609599" y="1716542"/>
            <a:ext cx="4898571" cy="4898571"/>
          </a:xfrm>
        </p:spPr>
      </p:pic>
      <p:sp>
        <p:nvSpPr>
          <p:cNvPr id="4" name="Title 3"/>
          <p:cNvSpPr>
            <a:spLocks noGrp="1"/>
          </p:cNvSpPr>
          <p:nvPr>
            <p:ph type="title"/>
          </p:nvPr>
        </p:nvSpPr>
        <p:spPr/>
        <p:txBody>
          <a:bodyPr/>
          <a:lstStyle/>
          <a:p>
            <a:r>
              <a:rPr lang="en-US" dirty="0" smtClean="0"/>
              <a:t>Field Guide to Emergency Response</a:t>
            </a: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 training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ln>
          <a:noFill/>
        </a:ln>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4"/>
          </a:solidFill>
        </a:ln>
      </a:spPr>
      <a:bodyPr wrap="square" rtlCol="0" anchor="ctr" anchorCtr="1">
        <a:spAutoFit/>
      </a:bodyPr>
      <a:lstStyle>
        <a:defPPr>
          <a:defRPr dirty="0"/>
        </a:defPPr>
      </a:lstStyle>
    </a:txDef>
  </a:objectDefaults>
  <a:extraClrSchemeLst/>
  <a:extLst>
    <a:ext uri="{05A4C25C-085E-4340-85A3-A5531E510DB2}">
      <thm15:themeFamily xmlns="" xmlns:thm15="http://schemas.microsoft.com/office/thememl/2012/main" name="Sales training presentation" id="{B6AD0E1B-010F-4040-BECC-338DC7180AF6}" vid="{9250DCDA-9F4A-4BAF-B302-6C51082CF12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24EA9C-70A4-43E8-A40F-9E8D971C57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sales training presentation</Template>
  <TotalTime>0</TotalTime>
  <Words>1472</Words>
  <Application>Microsoft Office PowerPoint</Application>
  <PresentationFormat>Custom</PresentationFormat>
  <Paragraphs>213</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Sales training presentation</vt:lpstr>
      <vt:lpstr>The Basics of Disaster Preparedness: Incase “It Will Never Happen to Us” Happens Tomorrow  Easy Emergency Planning tools </vt:lpstr>
      <vt:lpstr>It CAN happen to you!</vt:lpstr>
      <vt:lpstr>Slide 3</vt:lpstr>
      <vt:lpstr>Slide 4</vt:lpstr>
      <vt:lpstr>Slide 5</vt:lpstr>
      <vt:lpstr>Key Steps in Disaster Preparedness</vt:lpstr>
      <vt:lpstr>Easy Tools for Planning</vt:lpstr>
      <vt:lpstr>Emergency Response and Salvage Wheel</vt:lpstr>
      <vt:lpstr>Field Guide to Emergency Response</vt:lpstr>
      <vt:lpstr>Pocket Response Plan (PReP)™</vt:lpstr>
      <vt:lpstr>Slide 11</vt:lpstr>
      <vt:lpstr>Slide 12</vt:lpstr>
      <vt:lpstr>Pocket Response Plan (PReP)™</vt:lpstr>
      <vt:lpstr>Pocket Response Plan (PReP)™</vt:lpstr>
      <vt:lpstr>Preparedness makes good sense …</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2016-07-27T20:20:55Z</dcterms:created>
  <dcterms:modified xsi:type="dcterms:W3CDTF">2016-08-03T13:01:57Z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TC034605589991</vt:lpwstr>
  </property>
</Properties>
</file>